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10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13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6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7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8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9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76" r:id="rId2"/>
    <p:sldId id="277" r:id="rId3"/>
    <p:sldId id="279" r:id="rId4"/>
    <p:sldId id="278" r:id="rId5"/>
    <p:sldId id="280" r:id="rId6"/>
    <p:sldId id="281" r:id="rId7"/>
    <p:sldId id="282" r:id="rId8"/>
    <p:sldId id="285" r:id="rId9"/>
    <p:sldId id="286" r:id="rId10"/>
    <p:sldId id="284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98" r:id="rId19"/>
    <p:sldId id="283" r:id="rId20"/>
    <p:sldId id="287" r:id="rId21"/>
    <p:sldId id="288" r:id="rId22"/>
    <p:sldId id="289" r:id="rId23"/>
    <p:sldId id="290" r:id="rId2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2A519B72-27C4-46FE-B917-E69FEFE43805}">
          <p14:sldIdLst>
            <p14:sldId id="276"/>
            <p14:sldId id="277"/>
            <p14:sldId id="279"/>
            <p14:sldId id="278"/>
            <p14:sldId id="280"/>
            <p14:sldId id="281"/>
            <p14:sldId id="282"/>
            <p14:sldId id="285"/>
            <p14:sldId id="286"/>
          </p14:sldIdLst>
        </p14:section>
        <p14:section name="Раздел оглавления" id="{E938035C-6768-4A97-AC7D-04F3078C391B}">
          <p14:sldIdLst/>
        </p14:section>
        <p14:section name="Раздел 1" id="{18FABE6D-D066-494C-8709-696AC668A84F}">
          <p14:sldIdLst>
            <p14:sldId id="284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83"/>
            <p14:sldId id="287"/>
            <p14:sldId id="288"/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Rg st="1" end="3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52" autoAdjust="0"/>
    <p:restoredTop sz="94660"/>
  </p:normalViewPr>
  <p:slideViewPr>
    <p:cSldViewPr snapToGrid="0">
      <p:cViewPr varScale="1">
        <p:scale>
          <a:sx n="130" d="100"/>
          <a:sy n="130" d="100"/>
        </p:scale>
        <p:origin x="162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sv\Project\&#1050;&#1086;&#1083;&#1080;&#1095;&#1077;&#1089;&#1090;&#1074;&#1086;%20&#1088;&#1077;&#1089;&#1090;&#1086;&#1088;&#1072;&#1085;&#1086;&#1074;.xlsx" TargetMode="Externa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sv\Project\&#1050;&#1086;&#1083;&#1080;&#1095;&#1077;&#1089;&#1090;&#1074;&#1086;%20&#1088;&#1077;&#1089;&#1090;&#1086;&#1088;&#1072;&#1085;&#1086;&#1074;.xlsx" TargetMode="Externa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csv\Project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sv\Project\&#1050;&#1086;&#1083;&#1080;&#1095;&#1077;&#1089;&#1090;&#1074;&#1086;%20&#1088;&#1077;&#1089;&#1090;&#1086;&#1088;&#1072;&#1085;&#1086;&#1074;.xlsx" TargetMode="Externa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sv\Project\&#1050;&#1086;&#1083;&#1080;&#1095;&#1077;&#1089;&#1090;&#1074;&#1086;%20&#1088;&#1077;&#1089;&#1090;&#1086;&#1088;&#1072;&#1085;&#1086;&#1074;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sv\Project\&#1050;&#1086;&#1083;&#1080;&#1095;&#1077;&#1089;&#1090;&#1074;&#1086;%20&#1088;&#1077;&#1089;&#1090;&#1086;&#1088;&#1072;&#1085;&#1086;&#1074;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sv\Project\&#1050;&#1086;&#1083;&#1080;&#1095;&#1077;&#1089;&#1090;&#1074;&#1086;%20&#1088;&#1077;&#1089;&#1090;&#1086;&#1088;&#1072;&#1085;&#1086;&#1074;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sv\Project\&#1050;&#1086;&#1083;&#1080;&#1095;&#1077;&#1089;&#1090;&#1074;&#1086;%20&#1088;&#1077;&#1089;&#1090;&#1086;&#1088;&#1072;&#1085;&#1086;&#1074;.xlsx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us\Downloads\Telegram%20Desktop\&#1050;&#1086;&#1083;&#1080;&#1095;&#1077;&#1089;&#1090;&#1074;&#1086;%20&#1088;&#1077;&#1089;&#1090;&#1086;&#1088;&#1072;&#1085;&#1086;&#1074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Sheet1!$B$7</c:f>
              <c:strCache>
                <c:ptCount val="1"/>
                <c:pt idx="0">
                  <c:v>Las Vegas, Nevada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/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1D9-4323-9A77-3D233269CF54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1D9-4323-9A77-3D233269CF54}"/>
              </c:ext>
            </c:extLst>
          </c:dPt>
          <c:dLbls>
            <c:dLbl>
              <c:idx val="0"/>
              <c:layout>
                <c:manualLayout>
                  <c:x val="-0.14135793010765807"/>
                  <c:y val="1.255882761770487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0285809650870117"/>
                      <c:h val="0.4313965726086697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91D9-4323-9A77-3D233269CF54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3640893861509439"/>
                      <c:h val="0.338500565936575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91D9-4323-9A77-3D233269CF5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(Sheet1!$I$7,Sheet1!$O$7)</c:f>
              <c:numCache>
                <c:formatCode>General</c:formatCode>
                <c:ptCount val="2"/>
                <c:pt idx="0" formatCode="0">
                  <c:v>16200</c:v>
                </c:pt>
                <c:pt idx="1">
                  <c:v>137759.74285714285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1D9-4323-9A77-3D233269CF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/>
  </c:chart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Sheet1!$B$6</c:f>
              <c:strCache>
                <c:ptCount val="1"/>
                <c:pt idx="0">
                  <c:v>Indianapolis, Indiana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/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73E-4FB2-A4DC-234CB3E981DC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73E-4FB2-A4DC-234CB3E981DC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6632532278685531"/>
                      <c:h val="0.3673775327627061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273E-4FB2-A4DC-234CB3E981DC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3879167427680288"/>
                      <c:h val="0.4690423580964709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273E-4FB2-A4DC-234CB3E981D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(Sheet1!$I$6,Sheet1!$O$6)</c:f>
              <c:numCache>
                <c:formatCode>General</c:formatCode>
                <c:ptCount val="2"/>
                <c:pt idx="0" formatCode="0">
                  <c:v>28294</c:v>
                </c:pt>
                <c:pt idx="1">
                  <c:v>62040.771428571432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73E-4FB2-A4DC-234CB3E981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/>
  </c:chart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Sheet1!$B$2</c:f>
              <c:strCache>
                <c:ptCount val="1"/>
                <c:pt idx="0">
                  <c:v>Birmingham, Alabama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/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C64-4775-AAAB-9C13C369BEF8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C64-4775-AAAB-9C13C369BEF8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689613545382327"/>
                      <c:h val="0.2646863009212632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CC64-4775-AAAB-9C13C369BEF8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5294864405987634"/>
                      <c:h val="0.3385279252114703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CC64-4775-AAAB-9C13C369BE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Lit>
              <c:ptCount val="2"/>
              <c:pt idx="0">
                <c:v>Конкуренты</c:v>
              </c:pt>
              <c:pt idx="1">
                <c:v> Потенциал</c:v>
              </c:pt>
            </c:strLit>
          </c:cat>
          <c:val>
            <c:numRef>
              <c:f>(Sheet1!$I$2,Sheet1!$O$2)</c:f>
              <c:numCache>
                <c:formatCode>General</c:formatCode>
                <c:ptCount val="2"/>
                <c:pt idx="0" formatCode="0">
                  <c:v>20536</c:v>
                </c:pt>
                <c:pt idx="1">
                  <c:v>26675.542857142857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C64-4775-AAAB-9C13C369BEF8}"/>
            </c:ext>
          </c:extLst>
        </c:ser>
        <c:ser>
          <c:idx val="1"/>
          <c:order val="1"/>
          <c:tx>
            <c:strRef>
              <c:f>Sheet1!$B$3</c:f>
              <c:strCache>
                <c:ptCount val="1"/>
                <c:pt idx="0">
                  <c:v>Cincinnati, Ohio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CC64-4775-AAAB-9C13C369BEF8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CC64-4775-AAAB-9C13C369BEF8}"/>
              </c:ext>
            </c:extLst>
          </c:dPt>
          <c:cat>
            <c:strLit>
              <c:ptCount val="2"/>
              <c:pt idx="0">
                <c:v>Конкуренты</c:v>
              </c:pt>
              <c:pt idx="1">
                <c:v> Потенциал</c:v>
              </c:pt>
            </c:strLit>
          </c:cat>
          <c:val>
            <c:numRef>
              <c:f>(Sheet1!$I$3,Sheet1!$O$3)</c:f>
              <c:numCache>
                <c:formatCode>General</c:formatCode>
                <c:ptCount val="2"/>
                <c:pt idx="0" formatCode="0">
                  <c:v>17700</c:v>
                </c:pt>
                <c:pt idx="1">
                  <c:v>57907.721428571429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C64-4775-AAAB-9C13C369BEF8}"/>
            </c:ext>
          </c:extLst>
        </c:ser>
        <c:ser>
          <c:idx val="2"/>
          <c:order val="2"/>
          <c:tx>
            <c:strRef>
              <c:f>Sheet1!$B$4</c:f>
              <c:strCache>
                <c:ptCount val="1"/>
                <c:pt idx="0">
                  <c:v>Cleveland, Ohio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CC64-4775-AAAB-9C13C369BEF8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C64-4775-AAAB-9C13C369BEF8}"/>
              </c:ext>
            </c:extLst>
          </c:dPt>
          <c:cat>
            <c:strLit>
              <c:ptCount val="2"/>
              <c:pt idx="0">
                <c:v>Конкуренты</c:v>
              </c:pt>
              <c:pt idx="1">
                <c:v> Потенциал</c:v>
              </c:pt>
            </c:strLit>
          </c:cat>
          <c:val>
            <c:numRef>
              <c:f>(Sheet1!$I$4,Sheet1!$O$4)</c:f>
              <c:numCache>
                <c:formatCode>General</c:formatCode>
                <c:ptCount val="2"/>
                <c:pt idx="0" formatCode="0">
                  <c:v>14700</c:v>
                </c:pt>
                <c:pt idx="1">
                  <c:v>53655.207142857151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C64-4775-AAAB-9C13C369BEF8}"/>
            </c:ext>
          </c:extLst>
        </c:ser>
        <c:ser>
          <c:idx val="3"/>
          <c:order val="3"/>
          <c:tx>
            <c:strRef>
              <c:f>Sheet1!$B$5</c:f>
              <c:strCache>
                <c:ptCount val="1"/>
                <c:pt idx="0">
                  <c:v>Columbus, Ohio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CC64-4775-AAAB-9C13C369BEF8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CC64-4775-AAAB-9C13C369BEF8}"/>
              </c:ext>
            </c:extLst>
          </c:dPt>
          <c:cat>
            <c:strLit>
              <c:ptCount val="2"/>
              <c:pt idx="0">
                <c:v>Конкуренты</c:v>
              </c:pt>
              <c:pt idx="1">
                <c:v> Потенциал</c:v>
              </c:pt>
            </c:strLit>
          </c:cat>
          <c:val>
            <c:numRef>
              <c:f>(Sheet1!$I$5,Sheet1!$O$5)</c:f>
              <c:numCache>
                <c:formatCode>General</c:formatCode>
                <c:ptCount val="2"/>
                <c:pt idx="0" formatCode="0">
                  <c:v>27000</c:v>
                </c:pt>
                <c:pt idx="1">
                  <c:v>54095.021428571432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CC64-4775-AAAB-9C13C369BEF8}"/>
            </c:ext>
          </c:extLst>
        </c:ser>
        <c:ser>
          <c:idx val="4"/>
          <c:order val="4"/>
          <c:tx>
            <c:strRef>
              <c:f>Sheet1!$B$6</c:f>
              <c:strCache>
                <c:ptCount val="1"/>
                <c:pt idx="0">
                  <c:v>Indianapolis, Indiana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CC64-4775-AAAB-9C13C369BEF8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CC64-4775-AAAB-9C13C369BEF8}"/>
              </c:ext>
            </c:extLst>
          </c:dPt>
          <c:cat>
            <c:strLit>
              <c:ptCount val="2"/>
              <c:pt idx="0">
                <c:v>Конкуренты</c:v>
              </c:pt>
              <c:pt idx="1">
                <c:v> Потенциал</c:v>
              </c:pt>
            </c:strLit>
          </c:cat>
          <c:val>
            <c:numRef>
              <c:f>(Sheet1!$I$6,Sheet1!$O$6)</c:f>
              <c:numCache>
                <c:formatCode>General</c:formatCode>
                <c:ptCount val="2"/>
                <c:pt idx="0" formatCode="0">
                  <c:v>28294</c:v>
                </c:pt>
                <c:pt idx="1">
                  <c:v>62040.771428571432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CC64-4775-AAAB-9C13C369BEF8}"/>
            </c:ext>
          </c:extLst>
        </c:ser>
        <c:ser>
          <c:idx val="5"/>
          <c:order val="5"/>
          <c:tx>
            <c:strRef>
              <c:f>Sheet1!$B$7</c:f>
              <c:strCache>
                <c:ptCount val="1"/>
                <c:pt idx="0">
                  <c:v>Las Vegas, Nevada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A-CC64-4775-AAAB-9C13C369BEF8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C-CC64-4775-AAAB-9C13C369BEF8}"/>
              </c:ext>
            </c:extLst>
          </c:dPt>
          <c:cat>
            <c:strLit>
              <c:ptCount val="2"/>
              <c:pt idx="0">
                <c:v>Конкуренты</c:v>
              </c:pt>
              <c:pt idx="1">
                <c:v> Потенциал</c:v>
              </c:pt>
            </c:strLit>
          </c:cat>
          <c:val>
            <c:numRef>
              <c:f>(Sheet1!$I$7,Sheet1!$O$7)</c:f>
              <c:numCache>
                <c:formatCode>General</c:formatCode>
                <c:ptCount val="2"/>
                <c:pt idx="0" formatCode="0">
                  <c:v>16200</c:v>
                </c:pt>
                <c:pt idx="1">
                  <c:v>137759.74285714285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D-CC64-4775-AAAB-9C13C369BEF8}"/>
            </c:ext>
          </c:extLst>
        </c:ser>
        <c:ser>
          <c:idx val="6"/>
          <c:order val="6"/>
          <c:tx>
            <c:strRef>
              <c:f>Sheet1!$B$8</c:f>
              <c:strCache>
                <c:ptCount val="1"/>
                <c:pt idx="0">
                  <c:v>Miami, Florida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CC64-4775-AAAB-9C13C369BEF8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CC64-4775-AAAB-9C13C369BEF8}"/>
              </c:ext>
            </c:extLst>
          </c:dPt>
          <c:cat>
            <c:strLit>
              <c:ptCount val="2"/>
              <c:pt idx="0">
                <c:v>Конкуренты</c:v>
              </c:pt>
              <c:pt idx="1">
                <c:v> Потенциал</c:v>
              </c:pt>
            </c:strLit>
          </c:cat>
          <c:val>
            <c:numRef>
              <c:f>(Sheet1!$I$8,Sheet1!$O$8)</c:f>
              <c:numCache>
                <c:formatCode>General</c:formatCode>
                <c:ptCount val="2"/>
                <c:pt idx="0" formatCode="0">
                  <c:v>13800</c:v>
                </c:pt>
                <c:pt idx="1">
                  <c:v>162002.62142857144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2-CC64-4775-AAAB-9C13C369BEF8}"/>
            </c:ext>
          </c:extLst>
        </c:ser>
        <c:ser>
          <c:idx val="7"/>
          <c:order val="7"/>
          <c:tx>
            <c:strRef>
              <c:f>Sheet1!$B$9</c:f>
              <c:strCache>
                <c:ptCount val="1"/>
                <c:pt idx="0">
                  <c:v>Portland, Oregon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4-CC64-4775-AAAB-9C13C369BEF8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6-CC64-4775-AAAB-9C13C369BEF8}"/>
              </c:ext>
            </c:extLst>
          </c:dPt>
          <c:cat>
            <c:strLit>
              <c:ptCount val="2"/>
              <c:pt idx="0">
                <c:v>Конкуренты</c:v>
              </c:pt>
              <c:pt idx="1">
                <c:v> Потенциал</c:v>
              </c:pt>
            </c:strLit>
          </c:cat>
          <c:val>
            <c:numRef>
              <c:f>(Sheet1!$I$9,Sheet1!$O$9)</c:f>
              <c:numCache>
                <c:formatCode>General</c:formatCode>
                <c:ptCount val="2"/>
                <c:pt idx="0" formatCode="0">
                  <c:v>15453</c:v>
                </c:pt>
                <c:pt idx="1">
                  <c:v>72193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7-CC64-4775-AAAB-9C13C369BE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Sheet1!$B$9</c:f>
              <c:strCache>
                <c:ptCount val="1"/>
                <c:pt idx="0">
                  <c:v>Portland, Oregon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/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4EC-49DA-9234-CB98C6450F9F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4EC-49DA-9234-CB98C6450F9F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6514423076923078"/>
                      <c:h val="0.4245982705147824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B4EC-49DA-9234-CB98C6450F9F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6180020659049179"/>
                      <c:h val="0.4186493560139225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B4EC-49DA-9234-CB98C6450F9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(Sheet1!$I$9,Sheet1!$O$9)</c:f>
              <c:numCache>
                <c:formatCode>General</c:formatCode>
                <c:ptCount val="2"/>
                <c:pt idx="0" formatCode="0">
                  <c:v>15453</c:v>
                </c:pt>
                <c:pt idx="1">
                  <c:v>72193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4EC-49DA-9234-CB98C6450F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/>
  </c:chart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Sheet1!$B$4</c:f>
              <c:strCache>
                <c:ptCount val="1"/>
                <c:pt idx="0">
                  <c:v>Cleveland, Ohio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/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94C-4F70-A6F0-9CD8AC810C12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94C-4F70-A6F0-9CD8AC810C12}"/>
              </c:ext>
            </c:extLst>
          </c:dPt>
          <c:dLbls>
            <c:dLbl>
              <c:idx val="0"/>
              <c:layout>
                <c:manualLayout>
                  <c:x val="-0.14162381992506423"/>
                  <c:y val="0.1556003317068583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0298429708376843"/>
                      <c:h val="0.3608474672343320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794C-4F70-A6F0-9CD8AC810C12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3023189279623275"/>
                      <c:h val="0.4349441676796049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794C-4F70-A6F0-9CD8AC810C1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(Sheet1!$I$4,Sheet1!$O$4)</c:f>
              <c:numCache>
                <c:formatCode>General</c:formatCode>
                <c:ptCount val="2"/>
                <c:pt idx="0" formatCode="0">
                  <c:v>14700</c:v>
                </c:pt>
                <c:pt idx="1">
                  <c:v>53655.207142857151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94C-4F70-A6F0-9CD8AC810C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/>
  </c:chart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Sheet1!$B$5</c:f>
              <c:strCache>
                <c:ptCount val="1"/>
                <c:pt idx="0">
                  <c:v>Columbus, Ohio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/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2AC-43F3-866B-C787200C0AC9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2AC-43F3-866B-C787200C0AC9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9643352019306499"/>
                      <c:h val="0.5326436826431316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E2AC-43F3-866B-C787200C0AC9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2235872856763799"/>
                      <c:h val="0.4311195619647160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E2AC-43F3-866B-C787200C0AC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(Sheet1!$I$5,Sheet1!$O$5)</c:f>
              <c:numCache>
                <c:formatCode>General</c:formatCode>
                <c:ptCount val="2"/>
                <c:pt idx="0" formatCode="0">
                  <c:v>27000</c:v>
                </c:pt>
                <c:pt idx="1">
                  <c:v>54095.021428571432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2AC-43F3-866B-C787200C0A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/>
  </c:chart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Sheet1!$B$3</c:f>
              <c:strCache>
                <c:ptCount val="1"/>
                <c:pt idx="0">
                  <c:v>Cincinnati, Ohio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/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25B-4338-B719-15F930868ABF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25B-4338-B719-15F930868ABF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6055775147761565"/>
                      <c:h val="0.3152831740848218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525B-4338-B719-15F930868ABF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7466929234119117"/>
                      <c:h val="0.330477995295131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525B-4338-B719-15F930868AB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(Sheet1!$I$3,Sheet1!$O$3)</c:f>
              <c:numCache>
                <c:formatCode>General</c:formatCode>
                <c:ptCount val="2"/>
                <c:pt idx="0" formatCode="0">
                  <c:v>17700</c:v>
                </c:pt>
                <c:pt idx="1">
                  <c:v>57907.721428571429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25B-4338-B719-15F930868A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/>
  </c:chart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Sheet1!$B$8</c:f>
              <c:strCache>
                <c:ptCount val="1"/>
                <c:pt idx="0">
                  <c:v>Miami, Florida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/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A60-4396-917C-60A2FC12B2D9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5875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A60-4396-917C-60A2FC12B2D9}"/>
              </c:ext>
            </c:extLst>
          </c:dPt>
          <c:dLbls>
            <c:dLbl>
              <c:idx val="0"/>
              <c:layout>
                <c:manualLayout>
                  <c:x val="-0.16756919727779243"/>
                  <c:y val="0.167124080838769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1198971525570403"/>
                      <c:h val="0.3964488984035383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AA60-4396-917C-60A2FC12B2D9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51754480853400786"/>
                      <c:h val="0.396925492710606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AA60-4396-917C-60A2FC12B2D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(Sheet1!$I$8,Sheet1!$O$8)</c:f>
              <c:numCache>
                <c:formatCode>General</c:formatCode>
                <c:ptCount val="2"/>
                <c:pt idx="0" formatCode="0">
                  <c:v>13800</c:v>
                </c:pt>
                <c:pt idx="1">
                  <c:v>162002.62142857144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A60-4396-917C-60A2FC12B2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/>
  </c:chart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8.tmp>
</file>

<file path=ppt/media/image29.tm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751AC7-35B9-4428-98FD-912D6055A2DD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8E195-B8A3-477F-B53B-6E174AC7F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491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185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2030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978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0841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4972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8884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3834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236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706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844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3171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52920-8BF2-4F03-85D4-A552724BFEE7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F14D2-3417-47B3-9E68-39D2CC234D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82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7.xml"/><Relationship Id="rId18" Type="http://schemas.openxmlformats.org/officeDocument/2006/relationships/slide" Target="slide23.xml"/><Relationship Id="rId3" Type="http://schemas.openxmlformats.org/officeDocument/2006/relationships/image" Target="../media/image22.tmp"/><Relationship Id="rId7" Type="http://schemas.openxmlformats.org/officeDocument/2006/relationships/slide" Target="slide5.xml"/><Relationship Id="rId12" Type="http://schemas.openxmlformats.org/officeDocument/2006/relationships/slide" Target="slide8.xml"/><Relationship Id="rId17" Type="http://schemas.openxmlformats.org/officeDocument/2006/relationships/slide" Target="slide3.xml"/><Relationship Id="rId2" Type="http://schemas.openxmlformats.org/officeDocument/2006/relationships/slide" Target="slide11.xml"/><Relationship Id="rId16" Type="http://schemas.openxmlformats.org/officeDocument/2006/relationships/slide" Target="slide21.xml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11" Type="http://schemas.openxmlformats.org/officeDocument/2006/relationships/slide" Target="slide9.xml"/><Relationship Id="rId5" Type="http://schemas.microsoft.com/office/2007/relationships/hdphoto" Target="../media/hdphoto1.wdp"/><Relationship Id="rId15" Type="http://schemas.openxmlformats.org/officeDocument/2006/relationships/slide" Target="slide19.xml"/><Relationship Id="rId10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slide" Target="slide10.xml"/><Relationship Id="rId14" Type="http://schemas.openxmlformats.org/officeDocument/2006/relationships/chart" Target="../charts/char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mp"/><Relationship Id="rId7" Type="http://schemas.openxmlformats.org/officeDocument/2006/relationships/slide" Target="slide23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1.xml"/><Relationship Id="rId5" Type="http://schemas.openxmlformats.org/officeDocument/2006/relationships/slide" Target="slide19.xml"/><Relationship Id="rId4" Type="http://schemas.openxmlformats.org/officeDocument/2006/relationships/slide" Target="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mp"/><Relationship Id="rId7" Type="http://schemas.openxmlformats.org/officeDocument/2006/relationships/slide" Target="slide23.xml"/><Relationship Id="rId2" Type="http://schemas.openxmlformats.org/officeDocument/2006/relationships/slide" Target="slide1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1.xml"/><Relationship Id="rId5" Type="http://schemas.openxmlformats.org/officeDocument/2006/relationships/slide" Target="slide19.xml"/><Relationship Id="rId4" Type="http://schemas.openxmlformats.org/officeDocument/2006/relationships/slide" Target="slid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mp"/><Relationship Id="rId7" Type="http://schemas.openxmlformats.org/officeDocument/2006/relationships/slide" Target="slide23.xml"/><Relationship Id="rId2" Type="http://schemas.openxmlformats.org/officeDocument/2006/relationships/slide" Target="slide14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1.xml"/><Relationship Id="rId5" Type="http://schemas.openxmlformats.org/officeDocument/2006/relationships/slide" Target="slide19.xml"/><Relationship Id="rId4" Type="http://schemas.openxmlformats.org/officeDocument/2006/relationships/slide" Target="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mp"/><Relationship Id="rId7" Type="http://schemas.openxmlformats.org/officeDocument/2006/relationships/slide" Target="slide23.xml"/><Relationship Id="rId2" Type="http://schemas.openxmlformats.org/officeDocument/2006/relationships/slide" Target="slide15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1.xml"/><Relationship Id="rId5" Type="http://schemas.openxmlformats.org/officeDocument/2006/relationships/slide" Target="slide19.xml"/><Relationship Id="rId4" Type="http://schemas.openxmlformats.org/officeDocument/2006/relationships/slide" Target="slid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mp"/><Relationship Id="rId7" Type="http://schemas.openxmlformats.org/officeDocument/2006/relationships/slide" Target="slide23.xml"/><Relationship Id="rId2" Type="http://schemas.openxmlformats.org/officeDocument/2006/relationships/slide" Target="slide16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1.xml"/><Relationship Id="rId5" Type="http://schemas.openxmlformats.org/officeDocument/2006/relationships/slide" Target="slide19.xml"/><Relationship Id="rId4" Type="http://schemas.openxmlformats.org/officeDocument/2006/relationships/slide" Target="slid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mp"/><Relationship Id="rId7" Type="http://schemas.openxmlformats.org/officeDocument/2006/relationships/slide" Target="slide23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1.xml"/><Relationship Id="rId5" Type="http://schemas.openxmlformats.org/officeDocument/2006/relationships/slide" Target="slide19.xml"/><Relationship Id="rId4" Type="http://schemas.openxmlformats.org/officeDocument/2006/relationships/slide" Target="slid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29.tmp"/><Relationship Id="rId1" Type="http://schemas.openxmlformats.org/officeDocument/2006/relationships/slideLayout" Target="../slideLayouts/slideLayout7.xml"/><Relationship Id="rId6" Type="http://schemas.openxmlformats.org/officeDocument/2006/relationships/slide" Target="slide23.xml"/><Relationship Id="rId5" Type="http://schemas.openxmlformats.org/officeDocument/2006/relationships/slide" Target="slide21.xml"/><Relationship Id="rId4" Type="http://schemas.openxmlformats.org/officeDocument/2006/relationships/slide" Target="slide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21.xml"/><Relationship Id="rId3" Type="http://schemas.microsoft.com/office/2007/relationships/hdphoto" Target="../media/hdphoto1.wdp"/><Relationship Id="rId7" Type="http://schemas.openxmlformats.org/officeDocument/2006/relationships/slide" Target="slide2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slide" Target="slide5.xml"/><Relationship Id="rId10" Type="http://schemas.openxmlformats.org/officeDocument/2006/relationships/slide" Target="slide3.xml"/><Relationship Id="rId4" Type="http://schemas.openxmlformats.org/officeDocument/2006/relationships/slide" Target="slide4.xml"/><Relationship Id="rId9" Type="http://schemas.openxmlformats.org/officeDocument/2006/relationships/slide" Target="slide2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microsoft.com/office/2007/relationships/hdphoto" Target="../media/hdphoto1.wdp"/><Relationship Id="rId7" Type="http://schemas.openxmlformats.org/officeDocument/2006/relationships/slide" Target="slide2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slide" Target="slide5.xml"/><Relationship Id="rId10" Type="http://schemas.openxmlformats.org/officeDocument/2006/relationships/slide" Target="slide3.xml"/><Relationship Id="rId4" Type="http://schemas.openxmlformats.org/officeDocument/2006/relationships/slide" Target="slide4.xml"/><Relationship Id="rId9" Type="http://schemas.openxmlformats.org/officeDocument/2006/relationships/slide" Target="slide2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microsoft.com/office/2007/relationships/hdphoto" Target="../media/hdphoto1.wdp"/><Relationship Id="rId7" Type="http://schemas.openxmlformats.org/officeDocument/2006/relationships/slide" Target="slide2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slide" Target="slide5.xml"/><Relationship Id="rId10" Type="http://schemas.openxmlformats.org/officeDocument/2006/relationships/slide" Target="slide3.xml"/><Relationship Id="rId4" Type="http://schemas.openxmlformats.org/officeDocument/2006/relationships/slide" Target="slide4.xml"/><Relationship Id="rId9" Type="http://schemas.openxmlformats.org/officeDocument/2006/relationships/slide" Target="slide2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slide" Target="slide19.xml"/><Relationship Id="rId3" Type="http://schemas.microsoft.com/office/2007/relationships/hdphoto" Target="../media/hdphoto1.wdp"/><Relationship Id="rId7" Type="http://schemas.openxmlformats.org/officeDocument/2006/relationships/slide" Target="slide10.xml"/><Relationship Id="rId12" Type="http://schemas.openxmlformats.org/officeDocument/2006/relationships/chart" Target="../charts/chart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slide" Target="slide6.xml"/><Relationship Id="rId11" Type="http://schemas.openxmlformats.org/officeDocument/2006/relationships/slide" Target="slide7.xml"/><Relationship Id="rId5" Type="http://schemas.openxmlformats.org/officeDocument/2006/relationships/slide" Target="slide5.xml"/><Relationship Id="rId15" Type="http://schemas.openxmlformats.org/officeDocument/2006/relationships/slide" Target="slide23.xml"/><Relationship Id="rId10" Type="http://schemas.openxmlformats.org/officeDocument/2006/relationships/slide" Target="slide8.xml"/><Relationship Id="rId4" Type="http://schemas.openxmlformats.org/officeDocument/2006/relationships/slide" Target="slide4.xml"/><Relationship Id="rId9" Type="http://schemas.openxmlformats.org/officeDocument/2006/relationships/slide" Target="slide9.xml"/><Relationship Id="rId14" Type="http://schemas.openxmlformats.org/officeDocument/2006/relationships/slide" Target="slide2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chart" Target="../charts/chart4.xml"/><Relationship Id="rId3" Type="http://schemas.microsoft.com/office/2007/relationships/hdphoto" Target="../media/hdphoto1.wdp"/><Relationship Id="rId7" Type="http://schemas.openxmlformats.org/officeDocument/2006/relationships/slide" Target="slide20.xml"/><Relationship Id="rId12" Type="http://schemas.openxmlformats.org/officeDocument/2006/relationships/slide" Target="slide2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openxmlformats.org/officeDocument/2006/relationships/slide" Target="slide5.xml"/><Relationship Id="rId15" Type="http://schemas.openxmlformats.org/officeDocument/2006/relationships/chart" Target="../charts/chart6.xml"/><Relationship Id="rId10" Type="http://schemas.openxmlformats.org/officeDocument/2006/relationships/slide" Target="slide3.xml"/><Relationship Id="rId4" Type="http://schemas.openxmlformats.org/officeDocument/2006/relationships/slide" Target="slide4.xml"/><Relationship Id="rId9" Type="http://schemas.openxmlformats.org/officeDocument/2006/relationships/image" Target="../media/image5.png"/><Relationship Id="rId14" Type="http://schemas.openxmlformats.org/officeDocument/2006/relationships/chart" Target="../charts/char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13" Type="http://schemas.openxmlformats.org/officeDocument/2006/relationships/slide" Target="slide23.xml"/><Relationship Id="rId3" Type="http://schemas.microsoft.com/office/2007/relationships/hdphoto" Target="../media/hdphoto1.wdp"/><Relationship Id="rId7" Type="http://schemas.openxmlformats.org/officeDocument/2006/relationships/slide" Target="slide20.xml"/><Relationship Id="rId12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chart" Target="../charts/chart7.xml"/><Relationship Id="rId5" Type="http://schemas.openxmlformats.org/officeDocument/2006/relationships/slide" Target="slide5.xml"/><Relationship Id="rId10" Type="http://schemas.openxmlformats.org/officeDocument/2006/relationships/image" Target="../media/image8.png"/><Relationship Id="rId4" Type="http://schemas.openxmlformats.org/officeDocument/2006/relationships/slide" Target="slide4.xml"/><Relationship Id="rId9" Type="http://schemas.openxmlformats.org/officeDocument/2006/relationships/image" Target="../media/image7.png"/><Relationship Id="rId14" Type="http://schemas.openxmlformats.org/officeDocument/2006/relationships/chart" Target="../charts/char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9.xml"/><Relationship Id="rId13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slide" Target="slide20.xml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0.png"/><Relationship Id="rId5" Type="http://schemas.openxmlformats.org/officeDocument/2006/relationships/slide" Target="slide5.xml"/><Relationship Id="rId15" Type="http://schemas.openxmlformats.org/officeDocument/2006/relationships/chart" Target="../charts/chart11.xml"/><Relationship Id="rId10" Type="http://schemas.openxmlformats.org/officeDocument/2006/relationships/slide" Target="slide3.xml"/><Relationship Id="rId4" Type="http://schemas.openxmlformats.org/officeDocument/2006/relationships/slide" Target="slide4.xml"/><Relationship Id="rId9" Type="http://schemas.openxmlformats.org/officeDocument/2006/relationships/chart" Target="../charts/chart10.xml"/><Relationship Id="rId14" Type="http://schemas.openxmlformats.org/officeDocument/2006/relationships/slide" Target="slide2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2.xml"/><Relationship Id="rId13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slide" Target="slide20.xml"/><Relationship Id="rId12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3.png"/><Relationship Id="rId5" Type="http://schemas.openxmlformats.org/officeDocument/2006/relationships/slide" Target="slide5.xml"/><Relationship Id="rId15" Type="http://schemas.openxmlformats.org/officeDocument/2006/relationships/chart" Target="../charts/chart14.xml"/><Relationship Id="rId10" Type="http://schemas.openxmlformats.org/officeDocument/2006/relationships/slide" Target="slide3.xml"/><Relationship Id="rId4" Type="http://schemas.openxmlformats.org/officeDocument/2006/relationships/slide" Target="slide4.xml"/><Relationship Id="rId9" Type="http://schemas.openxmlformats.org/officeDocument/2006/relationships/chart" Target="../charts/chart13.xml"/><Relationship Id="rId14" Type="http://schemas.openxmlformats.org/officeDocument/2006/relationships/slide" Target="slide2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5.xml"/><Relationship Id="rId13" Type="http://schemas.openxmlformats.org/officeDocument/2006/relationships/image" Target="../media/image18.png"/><Relationship Id="rId3" Type="http://schemas.microsoft.com/office/2007/relationships/hdphoto" Target="../media/hdphoto1.wdp"/><Relationship Id="rId7" Type="http://schemas.openxmlformats.org/officeDocument/2006/relationships/slide" Target="slide20.xml"/><Relationship Id="rId12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6.png"/><Relationship Id="rId5" Type="http://schemas.openxmlformats.org/officeDocument/2006/relationships/slide" Target="slide5.xml"/><Relationship Id="rId15" Type="http://schemas.openxmlformats.org/officeDocument/2006/relationships/chart" Target="../charts/chart17.xml"/><Relationship Id="rId10" Type="http://schemas.openxmlformats.org/officeDocument/2006/relationships/slide" Target="slide3.xml"/><Relationship Id="rId4" Type="http://schemas.openxmlformats.org/officeDocument/2006/relationships/slide" Target="slide4.xml"/><Relationship Id="rId9" Type="http://schemas.openxmlformats.org/officeDocument/2006/relationships/chart" Target="../charts/chart16.xml"/><Relationship Id="rId14" Type="http://schemas.openxmlformats.org/officeDocument/2006/relationships/slide" Target="slide2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8.xml"/><Relationship Id="rId13" Type="http://schemas.openxmlformats.org/officeDocument/2006/relationships/image" Target="../media/image21.png"/><Relationship Id="rId3" Type="http://schemas.microsoft.com/office/2007/relationships/hdphoto" Target="../media/hdphoto1.wdp"/><Relationship Id="rId7" Type="http://schemas.openxmlformats.org/officeDocument/2006/relationships/slide" Target="slide20.xml"/><Relationship Id="rId12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19.png"/><Relationship Id="rId5" Type="http://schemas.openxmlformats.org/officeDocument/2006/relationships/slide" Target="slide5.xml"/><Relationship Id="rId15" Type="http://schemas.openxmlformats.org/officeDocument/2006/relationships/chart" Target="../charts/chart20.xml"/><Relationship Id="rId10" Type="http://schemas.openxmlformats.org/officeDocument/2006/relationships/slide" Target="slide3.xml"/><Relationship Id="rId4" Type="http://schemas.openxmlformats.org/officeDocument/2006/relationships/slide" Target="slide4.xml"/><Relationship Id="rId9" Type="http://schemas.openxmlformats.org/officeDocument/2006/relationships/chart" Target="../charts/chart19.xml"/><Relationship Id="rId14" Type="http://schemas.openxmlformats.org/officeDocument/2006/relationships/slide" Target="slide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664"/>
            <a:ext cx="12192000" cy="689866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0" y="3294743"/>
            <a:ext cx="12192000" cy="356325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rthrtgtg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468086" y="3568477"/>
            <a:ext cx="7307943" cy="304698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ru-RU" sz="4800" b="1" dirty="0">
                <a:solidFill>
                  <a:schemeClr val="tx2"/>
                </a:solidFill>
              </a:rPr>
              <a:t>ОБЗОР РЫНКА ФАСТФУД-РЕСТОРАНОВ НЕКОТОРЫХ ГОРОДОВ США ДЛЯ </a:t>
            </a:r>
          </a:p>
          <a:p>
            <a:r>
              <a:rPr lang="ru-RU" sz="4800" b="1" dirty="0">
                <a:solidFill>
                  <a:schemeClr val="tx2"/>
                </a:solidFill>
              </a:rPr>
              <a:t>СТАРТАПА</a:t>
            </a:r>
          </a:p>
        </p:txBody>
      </p:sp>
      <p:sp>
        <p:nvSpPr>
          <p:cNvPr id="7" name="Половина рамки 6"/>
          <p:cNvSpPr/>
          <p:nvPr/>
        </p:nvSpPr>
        <p:spPr>
          <a:xfrm rot="16200000">
            <a:off x="290016" y="6081080"/>
            <a:ext cx="577486" cy="613229"/>
          </a:xfrm>
          <a:prstGeom prst="halfFrame">
            <a:avLst>
              <a:gd name="adj1" fmla="val 10712"/>
              <a:gd name="adj2" fmla="val 8199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9" name="Половина рамки 8"/>
          <p:cNvSpPr/>
          <p:nvPr/>
        </p:nvSpPr>
        <p:spPr>
          <a:xfrm rot="5400000">
            <a:off x="11435170" y="3390797"/>
            <a:ext cx="577486" cy="613229"/>
          </a:xfrm>
          <a:prstGeom prst="halfFrame">
            <a:avLst>
              <a:gd name="adj1" fmla="val 10712"/>
              <a:gd name="adj2" fmla="val 8199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391048" y="4014088"/>
            <a:ext cx="255390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Columbus, Ohio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Cincinnati, Ohio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Cleveland, Ohio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Las Vegas, Nevada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Miami, Florida.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Indianapolis, Indiana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Birmingham, Alabama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Portland, Oregon</a:t>
            </a:r>
          </a:p>
        </p:txBody>
      </p:sp>
      <p:cxnSp>
        <p:nvCxnSpPr>
          <p:cNvPr id="12" name="Соединительная линия уступом 11"/>
          <p:cNvCxnSpPr/>
          <p:nvPr/>
        </p:nvCxnSpPr>
        <p:spPr>
          <a:xfrm rot="10800000" flipV="1">
            <a:off x="3773715" y="4180114"/>
            <a:ext cx="5413829" cy="2207580"/>
          </a:xfrm>
          <a:prstGeom prst="bentConnector3">
            <a:avLst>
              <a:gd name="adj1" fmla="val 7641"/>
            </a:avLst>
          </a:prstGeom>
          <a:ln w="412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554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50">
            <a:hlinkClick r:id="rId2" action="ppaction://hlinksldjump"/>
            <a:extLst>
              <a:ext uri="{FF2B5EF4-FFF2-40B4-BE49-F238E27FC236}">
                <a16:creationId xmlns:a16="http://schemas.microsoft.com/office/drawing/2014/main" id="{2F477CDE-047B-45AB-84A1-DAA7D4624A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358" y="0"/>
            <a:ext cx="8025827" cy="6858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08F7799-1706-4BDE-8AFE-E82EF02EEFB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backgroundMark x1="85449" y1="92056" x2="34640" y2="85688"/>
                        <a14:backgroundMark x1="3597" y1="31231" x2="5942" y2="79139"/>
                        <a14:backgroundMark x1="26192" y1="72226" x2="29345" y2="61916"/>
                        <a14:backgroundMark x1="64147" y1="33596" x2="63985" y2="31413"/>
                        <a14:backgroundMark x1="87510" y1="78169" x2="87955" y2="802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34" y="0"/>
            <a:ext cx="10287919" cy="6858000"/>
          </a:xfrm>
          <a:prstGeom prst="rect">
            <a:avLst/>
          </a:prstGeom>
        </p:spPr>
      </p:pic>
      <p:sp>
        <p:nvSpPr>
          <p:cNvPr id="11" name="Прямоугольник 10">
            <a:hlinkClick r:id="rId6" action="ppaction://hlinksldjump"/>
            <a:extLst>
              <a:ext uri="{FF2B5EF4-FFF2-40B4-BE49-F238E27FC236}">
                <a16:creationId xmlns:a16="http://schemas.microsoft.com/office/drawing/2014/main" id="{40AF9FF6-EAE1-4B08-89A5-F7BB20DD5B8F}"/>
              </a:ext>
            </a:extLst>
          </p:cNvPr>
          <p:cNvSpPr/>
          <p:nvPr/>
        </p:nvSpPr>
        <p:spPr>
          <a:xfrm>
            <a:off x="8473134" y="1498229"/>
            <a:ext cx="1531188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Ohio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Прямоугольник 11">
            <a:hlinkClick r:id="rId7" action="ppaction://hlinksldjump"/>
            <a:extLst>
              <a:ext uri="{FF2B5EF4-FFF2-40B4-BE49-F238E27FC236}">
                <a16:creationId xmlns:a16="http://schemas.microsoft.com/office/drawing/2014/main" id="{5F41EB76-7298-4F30-AE65-E1863A520F41}"/>
              </a:ext>
            </a:extLst>
          </p:cNvPr>
          <p:cNvSpPr/>
          <p:nvPr/>
        </p:nvSpPr>
        <p:spPr>
          <a:xfrm>
            <a:off x="9395927" y="3810541"/>
            <a:ext cx="2122697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Florida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Прямоугольник 12">
            <a:hlinkClick r:id="rId8" action="ppaction://hlinksldjump"/>
            <a:extLst>
              <a:ext uri="{FF2B5EF4-FFF2-40B4-BE49-F238E27FC236}">
                <a16:creationId xmlns:a16="http://schemas.microsoft.com/office/drawing/2014/main" id="{FE7B628B-E234-4DE5-A8F7-178411BC589C}"/>
              </a:ext>
            </a:extLst>
          </p:cNvPr>
          <p:cNvSpPr/>
          <p:nvPr/>
        </p:nvSpPr>
        <p:spPr>
          <a:xfrm>
            <a:off x="377744" y="2052227"/>
            <a:ext cx="2303131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Nevada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Box 13">
            <a:hlinkClick r:id="rId9" action="ppaction://hlinksldjump"/>
            <a:extLst>
              <a:ext uri="{FF2B5EF4-FFF2-40B4-BE49-F238E27FC236}">
                <a16:creationId xmlns:a16="http://schemas.microsoft.com/office/drawing/2014/main" id="{F225BB2D-F62A-4972-90D1-33C5928A123F}"/>
              </a:ext>
            </a:extLst>
          </p:cNvPr>
          <p:cNvSpPr txBox="1"/>
          <p:nvPr/>
        </p:nvSpPr>
        <p:spPr>
          <a:xfrm>
            <a:off x="10043451" y="2513892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Cleveland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38C3AB-F3C2-4623-B3CF-26AF1A0A826E}"/>
              </a:ext>
            </a:extLst>
          </p:cNvPr>
          <p:cNvSpPr txBox="1"/>
          <p:nvPr/>
        </p:nvSpPr>
        <p:spPr>
          <a:xfrm>
            <a:off x="10043451" y="3144613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Cincinnati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349461-7424-411B-8A5B-D8C36BA5BFD7}"/>
              </a:ext>
            </a:extLst>
          </p:cNvPr>
          <p:cNvSpPr txBox="1"/>
          <p:nvPr/>
        </p:nvSpPr>
        <p:spPr>
          <a:xfrm>
            <a:off x="10043451" y="2830791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Columbus</a:t>
            </a:r>
            <a:endParaRPr lang="ru-RU" dirty="0"/>
          </a:p>
        </p:txBody>
      </p:sp>
      <p:cxnSp>
        <p:nvCxnSpPr>
          <p:cNvPr id="17" name="Соединительная линия уступом 9">
            <a:extLst>
              <a:ext uri="{FF2B5EF4-FFF2-40B4-BE49-F238E27FC236}">
                <a16:creationId xmlns:a16="http://schemas.microsoft.com/office/drawing/2014/main" id="{E10FC784-E746-40FF-B788-E9C4BC6871AD}"/>
              </a:ext>
            </a:extLst>
          </p:cNvPr>
          <p:cNvCxnSpPr>
            <a:stCxn id="14" idx="1"/>
            <a:endCxn id="20" idx="3"/>
          </p:cNvCxnSpPr>
          <p:nvPr/>
        </p:nvCxnSpPr>
        <p:spPr>
          <a:xfrm rot="10800000">
            <a:off x="8663065" y="2274682"/>
            <a:ext cx="1380386" cy="42387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оединительная линия уступом 10">
            <a:extLst>
              <a:ext uri="{FF2B5EF4-FFF2-40B4-BE49-F238E27FC236}">
                <a16:creationId xmlns:a16="http://schemas.microsoft.com/office/drawing/2014/main" id="{CB666739-DAB9-4271-B7B8-4DEAB08D2BDC}"/>
              </a:ext>
            </a:extLst>
          </p:cNvPr>
          <p:cNvCxnSpPr>
            <a:stCxn id="16" idx="1"/>
            <a:endCxn id="21" idx="3"/>
          </p:cNvCxnSpPr>
          <p:nvPr/>
        </p:nvCxnSpPr>
        <p:spPr>
          <a:xfrm rot="10800000">
            <a:off x="8555763" y="2585427"/>
            <a:ext cx="1487688" cy="43003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Соединительная линия уступом 11">
            <a:extLst>
              <a:ext uri="{FF2B5EF4-FFF2-40B4-BE49-F238E27FC236}">
                <a16:creationId xmlns:a16="http://schemas.microsoft.com/office/drawing/2014/main" id="{9F68A7D1-3BB3-4B18-ABFE-CD795CC84722}"/>
              </a:ext>
            </a:extLst>
          </p:cNvPr>
          <p:cNvCxnSpPr>
            <a:stCxn id="15" idx="1"/>
            <a:endCxn id="22" idx="3"/>
          </p:cNvCxnSpPr>
          <p:nvPr/>
        </p:nvCxnSpPr>
        <p:spPr>
          <a:xfrm rot="10800000">
            <a:off x="8305391" y="2682257"/>
            <a:ext cx="1738061" cy="64702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20F91FB-7C91-42F7-8746-C787BAA6009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995" y="2203147"/>
            <a:ext cx="143070" cy="14307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264A8CD3-C12A-4AC1-8BDE-C5377BCB6D1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693" y="2513892"/>
            <a:ext cx="143070" cy="14307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45DEBDC3-F59A-467E-820F-C81BBA5A6E3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20" y="2610721"/>
            <a:ext cx="143070" cy="143070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CC7C0AD7-8B6C-4DD1-B177-859E45145BE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616" y="4898605"/>
            <a:ext cx="143070" cy="14307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C40AEAE-4423-47FE-ABB7-366D5A6360B0}"/>
              </a:ext>
            </a:extLst>
          </p:cNvPr>
          <p:cNvSpPr txBox="1"/>
          <p:nvPr/>
        </p:nvSpPr>
        <p:spPr>
          <a:xfrm>
            <a:off x="8748591" y="5689963"/>
            <a:ext cx="807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Miami</a:t>
            </a:r>
            <a:endParaRPr lang="ru-RU" dirty="0"/>
          </a:p>
        </p:txBody>
      </p:sp>
      <p:cxnSp>
        <p:nvCxnSpPr>
          <p:cNvPr id="25" name="Соединительная линия уступом 17">
            <a:extLst>
              <a:ext uri="{FF2B5EF4-FFF2-40B4-BE49-F238E27FC236}">
                <a16:creationId xmlns:a16="http://schemas.microsoft.com/office/drawing/2014/main" id="{980978F9-2786-40FF-A01B-2C52773A9DE4}"/>
              </a:ext>
            </a:extLst>
          </p:cNvPr>
          <p:cNvCxnSpPr>
            <a:stCxn id="24" idx="3"/>
            <a:endCxn id="23" idx="3"/>
          </p:cNvCxnSpPr>
          <p:nvPr/>
        </p:nvCxnSpPr>
        <p:spPr>
          <a:xfrm flipV="1">
            <a:off x="9555703" y="4970140"/>
            <a:ext cx="385983" cy="904489"/>
          </a:xfrm>
          <a:prstGeom prst="bentConnector3">
            <a:avLst>
              <a:gd name="adj1" fmla="val 15922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B46590C-660B-476C-ACA4-72B77ED58DD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875" y="3079708"/>
            <a:ext cx="143070" cy="14307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DD37168-4B4E-4DE5-AC09-DE172C54A30F}"/>
              </a:ext>
            </a:extLst>
          </p:cNvPr>
          <p:cNvSpPr txBox="1"/>
          <p:nvPr/>
        </p:nvSpPr>
        <p:spPr>
          <a:xfrm>
            <a:off x="603618" y="4137640"/>
            <a:ext cx="78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 Vegas</a:t>
            </a:r>
            <a:endParaRPr lang="ru-RU" dirty="0"/>
          </a:p>
        </p:txBody>
      </p:sp>
      <p:cxnSp>
        <p:nvCxnSpPr>
          <p:cNvPr id="28" name="Соединительная линия уступом 20">
            <a:extLst>
              <a:ext uri="{FF2B5EF4-FFF2-40B4-BE49-F238E27FC236}">
                <a16:creationId xmlns:a16="http://schemas.microsoft.com/office/drawing/2014/main" id="{0A8797D2-49AD-464B-ACBE-EC4E583AC990}"/>
              </a:ext>
            </a:extLst>
          </p:cNvPr>
          <p:cNvCxnSpPr>
            <a:stCxn id="27" idx="1"/>
            <a:endCxn id="26" idx="1"/>
          </p:cNvCxnSpPr>
          <p:nvPr/>
        </p:nvCxnSpPr>
        <p:spPr>
          <a:xfrm rot="10800000" flipH="1">
            <a:off x="603617" y="3151244"/>
            <a:ext cx="2077257" cy="1309563"/>
          </a:xfrm>
          <a:prstGeom prst="bentConnector3">
            <a:avLst>
              <a:gd name="adj1" fmla="val -1100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Прямоугольник 28">
            <a:hlinkClick r:id="rId11" action="ppaction://hlinksldjump"/>
            <a:extLst>
              <a:ext uri="{FF2B5EF4-FFF2-40B4-BE49-F238E27FC236}">
                <a16:creationId xmlns:a16="http://schemas.microsoft.com/office/drawing/2014/main" id="{5BD1AEA4-94CA-4829-8920-D75B72BB1239}"/>
              </a:ext>
            </a:extLst>
          </p:cNvPr>
          <p:cNvSpPr/>
          <p:nvPr/>
        </p:nvSpPr>
        <p:spPr>
          <a:xfrm>
            <a:off x="2672446" y="1106920"/>
            <a:ext cx="2270750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Oregon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4018DCB6-8503-4681-960B-AD56793AB31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00" y="1498229"/>
            <a:ext cx="143070" cy="14307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1A5B350-27C8-402E-8132-3E6EE28476F2}"/>
              </a:ext>
            </a:extLst>
          </p:cNvPr>
          <p:cNvSpPr txBox="1"/>
          <p:nvPr/>
        </p:nvSpPr>
        <p:spPr>
          <a:xfrm>
            <a:off x="1287786" y="656782"/>
            <a:ext cx="1317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Portland</a:t>
            </a:r>
            <a:endParaRPr lang="ru-RU" dirty="0"/>
          </a:p>
        </p:txBody>
      </p:sp>
      <p:cxnSp>
        <p:nvCxnSpPr>
          <p:cNvPr id="32" name="Соединительная линия уступом 24">
            <a:extLst>
              <a:ext uri="{FF2B5EF4-FFF2-40B4-BE49-F238E27FC236}">
                <a16:creationId xmlns:a16="http://schemas.microsoft.com/office/drawing/2014/main" id="{B72A2402-782B-4D5F-A73F-80494B70B7F2}"/>
              </a:ext>
            </a:extLst>
          </p:cNvPr>
          <p:cNvCxnSpPr>
            <a:stCxn id="30" idx="1"/>
            <a:endCxn id="31" idx="1"/>
          </p:cNvCxnSpPr>
          <p:nvPr/>
        </p:nvCxnSpPr>
        <p:spPr>
          <a:xfrm rot="10800000">
            <a:off x="1287786" y="841448"/>
            <a:ext cx="1048914" cy="728316"/>
          </a:xfrm>
          <a:prstGeom prst="bentConnector3">
            <a:avLst>
              <a:gd name="adj1" fmla="val 12179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Прямоугольник 32">
            <a:hlinkClick r:id="rId12" action="ppaction://hlinksldjump"/>
            <a:extLst>
              <a:ext uri="{FF2B5EF4-FFF2-40B4-BE49-F238E27FC236}">
                <a16:creationId xmlns:a16="http://schemas.microsoft.com/office/drawing/2014/main" id="{731C2DB6-65F0-471C-B03D-168CF3F6C7AE}"/>
              </a:ext>
            </a:extLst>
          </p:cNvPr>
          <p:cNvSpPr/>
          <p:nvPr/>
        </p:nvSpPr>
        <p:spPr>
          <a:xfrm>
            <a:off x="4981943" y="3398976"/>
            <a:ext cx="2656496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Alabama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8BD5748E-4C83-4EFF-81F9-F0BEFD3599E1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004" y="3556487"/>
            <a:ext cx="143070" cy="143070"/>
          </a:xfrm>
          <a:prstGeom prst="rect">
            <a:avLst/>
          </a:prstGeom>
        </p:spPr>
      </p:pic>
      <p:sp>
        <p:nvSpPr>
          <p:cNvPr id="35" name="Прямоугольник 34">
            <a:hlinkClick r:id="rId13" action="ppaction://hlinksldjump"/>
            <a:extLst>
              <a:ext uri="{FF2B5EF4-FFF2-40B4-BE49-F238E27FC236}">
                <a16:creationId xmlns:a16="http://schemas.microsoft.com/office/drawing/2014/main" id="{7368E9D1-6652-4684-8A6A-CA4CB24DC7AB}"/>
              </a:ext>
            </a:extLst>
          </p:cNvPr>
          <p:cNvSpPr/>
          <p:nvPr/>
        </p:nvSpPr>
        <p:spPr>
          <a:xfrm>
            <a:off x="5351420" y="1897417"/>
            <a:ext cx="2273379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Indiana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59E73489-E2CC-44C3-A244-615B0E43B581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102" y="2574168"/>
            <a:ext cx="143070" cy="14307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D6E5FC3-1A34-4100-8639-69BF4C57C565}"/>
              </a:ext>
            </a:extLst>
          </p:cNvPr>
          <p:cNvSpPr txBox="1"/>
          <p:nvPr/>
        </p:nvSpPr>
        <p:spPr>
          <a:xfrm>
            <a:off x="5648541" y="935896"/>
            <a:ext cx="1468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Indianapolis</a:t>
            </a:r>
            <a:endParaRPr lang="ru-RU" dirty="0"/>
          </a:p>
        </p:txBody>
      </p:sp>
      <p:cxnSp>
        <p:nvCxnSpPr>
          <p:cNvPr id="38" name="Соединительная линия уступом 31">
            <a:extLst>
              <a:ext uri="{FF2B5EF4-FFF2-40B4-BE49-F238E27FC236}">
                <a16:creationId xmlns:a16="http://schemas.microsoft.com/office/drawing/2014/main" id="{D34B01F5-FE68-4458-8CC8-F0E780FFEC23}"/>
              </a:ext>
            </a:extLst>
          </p:cNvPr>
          <p:cNvCxnSpPr>
            <a:stCxn id="37" idx="3"/>
            <a:endCxn id="36" idx="1"/>
          </p:cNvCxnSpPr>
          <p:nvPr/>
        </p:nvCxnSpPr>
        <p:spPr>
          <a:xfrm>
            <a:off x="7117303" y="1120562"/>
            <a:ext cx="614799" cy="1525141"/>
          </a:xfrm>
          <a:prstGeom prst="bentConnector3">
            <a:avLst>
              <a:gd name="adj1" fmla="val 8470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9" name="Диаграмма 38">
            <a:extLst>
              <a:ext uri="{FF2B5EF4-FFF2-40B4-BE49-F238E27FC236}">
                <a16:creationId xmlns:a16="http://schemas.microsoft.com/office/drawing/2014/main" id="{68C8839B-502D-46AE-8BD3-B4C1F46494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7635751"/>
              </p:ext>
            </p:extLst>
          </p:nvPr>
        </p:nvGraphicFramePr>
        <p:xfrm>
          <a:off x="2217323" y="1176534"/>
          <a:ext cx="1007165" cy="7252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sp>
        <p:nvSpPr>
          <p:cNvPr id="40" name="Скругленный прямоугольник 42">
            <a:hlinkClick r:id="rId15" action="ppaction://hlinksldjump"/>
            <a:extLst>
              <a:ext uri="{FF2B5EF4-FFF2-40B4-BE49-F238E27FC236}">
                <a16:creationId xmlns:a16="http://schemas.microsoft.com/office/drawing/2014/main" id="{97CE0453-DD9D-4395-B92A-61F19CD07B98}"/>
              </a:ext>
            </a:extLst>
          </p:cNvPr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41" name="Скругленный прямоугольник 43">
            <a:hlinkClick r:id="rId16" action="ppaction://hlinksldjump"/>
            <a:extLst>
              <a:ext uri="{FF2B5EF4-FFF2-40B4-BE49-F238E27FC236}">
                <a16:creationId xmlns:a16="http://schemas.microsoft.com/office/drawing/2014/main" id="{5CFF95B7-9340-4F4F-A4DA-AF1DFA4BD5B3}"/>
              </a:ext>
            </a:extLst>
          </p:cNvPr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3" name="Скругленный прямоугольник 46">
            <a:extLst>
              <a:ext uri="{FF2B5EF4-FFF2-40B4-BE49-F238E27FC236}">
                <a16:creationId xmlns:a16="http://schemas.microsoft.com/office/drawing/2014/main" id="{D235EA10-FFAC-44A9-9727-372380E001A0}"/>
              </a:ext>
            </a:extLst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cxnSp>
        <p:nvCxnSpPr>
          <p:cNvPr id="44" name="Соединительная линия уступом 32">
            <a:extLst>
              <a:ext uri="{FF2B5EF4-FFF2-40B4-BE49-F238E27FC236}">
                <a16:creationId xmlns:a16="http://schemas.microsoft.com/office/drawing/2014/main" id="{F3A25FA6-ED2C-4154-A1F9-D78011E567CC}"/>
              </a:ext>
            </a:extLst>
          </p:cNvPr>
          <p:cNvCxnSpPr>
            <a:endCxn id="45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4155635-C970-4632-BDD6-62114E2BB004}"/>
              </a:ext>
            </a:extLst>
          </p:cNvPr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99DF1E0-0884-40BA-8A74-7AD4681C192D}"/>
              </a:ext>
            </a:extLst>
          </p:cNvPr>
          <p:cNvSpPr txBox="1"/>
          <p:nvPr/>
        </p:nvSpPr>
        <p:spPr>
          <a:xfrm>
            <a:off x="8799336" y="85692"/>
            <a:ext cx="18806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Columbus, Ohio</a:t>
            </a:r>
          </a:p>
          <a:p>
            <a:endParaRPr lang="en-US" sz="2000" b="1" dirty="0"/>
          </a:p>
        </p:txBody>
      </p:sp>
      <p:sp>
        <p:nvSpPr>
          <p:cNvPr id="47" name="Стрелка вправо 43">
            <a:hlinkClick r:id="rId17" action="ppaction://hlinksldjump"/>
            <a:extLst>
              <a:ext uri="{FF2B5EF4-FFF2-40B4-BE49-F238E27FC236}">
                <a16:creationId xmlns:a16="http://schemas.microsoft.com/office/drawing/2014/main" id="{53E889AE-EEDD-4548-8790-502EFA1532B5}"/>
              </a:ext>
            </a:extLst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Скругленный прямоугольник 44">
            <a:hlinkClick r:id="rId18" action="ppaction://hlinksldjump"/>
            <a:extLst>
              <a:ext uri="{FF2B5EF4-FFF2-40B4-BE49-F238E27FC236}">
                <a16:creationId xmlns:a16="http://schemas.microsoft.com/office/drawing/2014/main" id="{0F7DA7C4-2C50-476D-9BE2-E87404BDF647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394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0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24" grpId="0"/>
      <p:bldP spid="27" grpId="0"/>
      <p:bldP spid="29" grpId="0"/>
      <p:bldP spid="31" grpId="0"/>
      <p:bldP spid="33" grpId="0"/>
      <p:bldP spid="35" grpId="0"/>
      <p:bldP spid="37" grpId="0"/>
      <p:bldGraphic spid="39" grpId="0">
        <p:bldAsOne/>
      </p:bldGraphic>
      <p:bldP spid="45" grpId="0"/>
      <p:bldP spid="4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hlinkClick r:id="rId2" action="ppaction://hlinksldjump"/>
            <a:extLst>
              <a:ext uri="{FF2B5EF4-FFF2-40B4-BE49-F238E27FC236}">
                <a16:creationId xmlns:a16="http://schemas.microsoft.com/office/drawing/2014/main" id="{8579DD6D-B5CC-4382-B69A-8FFD0C8770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343407" cy="6858000"/>
          </a:xfrm>
          <a:prstGeom prst="rect">
            <a:avLst/>
          </a:prstGeom>
        </p:spPr>
      </p:pic>
      <p:sp>
        <p:nvSpPr>
          <p:cNvPr id="4" name="Стрелка вправо 42">
            <a:hlinkClick r:id="rId4" action="ppaction://hlinksldjump"/>
            <a:extLst>
              <a:ext uri="{FF2B5EF4-FFF2-40B4-BE49-F238E27FC236}">
                <a16:creationId xmlns:a16="http://schemas.microsoft.com/office/drawing/2014/main" id="{E40369C6-70F1-4666-87B0-7A14D72A272E}"/>
              </a:ext>
            </a:extLst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кругленный прямоугольник 42">
            <a:hlinkClick r:id="rId5" action="ppaction://hlinksldjump"/>
            <a:extLst>
              <a:ext uri="{FF2B5EF4-FFF2-40B4-BE49-F238E27FC236}">
                <a16:creationId xmlns:a16="http://schemas.microsoft.com/office/drawing/2014/main" id="{E0EE45B5-7DE2-4128-A739-70AC16307546}"/>
              </a:ext>
            </a:extLst>
          </p:cNvPr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6" name="Скругленный прямоугольник 43">
            <a:hlinkClick r:id="rId6" action="ppaction://hlinksldjump"/>
            <a:extLst>
              <a:ext uri="{FF2B5EF4-FFF2-40B4-BE49-F238E27FC236}">
                <a16:creationId xmlns:a16="http://schemas.microsoft.com/office/drawing/2014/main" id="{014BEB52-AFA9-4E8C-8B6D-9DD5BA6217F5}"/>
              </a:ext>
            </a:extLst>
          </p:cNvPr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Скругленный прямоугольник 46">
            <a:extLst>
              <a:ext uri="{FF2B5EF4-FFF2-40B4-BE49-F238E27FC236}">
                <a16:creationId xmlns:a16="http://schemas.microsoft.com/office/drawing/2014/main" id="{A10379E9-FEE9-4E17-A67F-D6486E0102D5}"/>
              </a:ext>
            </a:extLst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B3D36805-1257-4F92-A433-0CAAF06D3467}"/>
              </a:ext>
            </a:extLst>
          </p:cNvPr>
          <p:cNvSpPr/>
          <p:nvPr/>
        </p:nvSpPr>
        <p:spPr>
          <a:xfrm>
            <a:off x="7986567" y="0"/>
            <a:ext cx="3672466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7CF703-F519-479D-8A73-7CA2190C328F}"/>
              </a:ext>
            </a:extLst>
          </p:cNvPr>
          <p:cNvSpPr txBox="1"/>
          <p:nvPr/>
        </p:nvSpPr>
        <p:spPr>
          <a:xfrm>
            <a:off x="8799336" y="85692"/>
            <a:ext cx="18766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Cincinnati, Ohio</a:t>
            </a:r>
          </a:p>
          <a:p>
            <a:endParaRPr lang="en-US" sz="2000" b="1" dirty="0"/>
          </a:p>
        </p:txBody>
      </p:sp>
      <p:sp>
        <p:nvSpPr>
          <p:cNvPr id="10" name="Скругленный прямоугольник 44">
            <a:hlinkClick r:id="rId7" action="ppaction://hlinksldjump"/>
            <a:extLst>
              <a:ext uri="{FF2B5EF4-FFF2-40B4-BE49-F238E27FC236}">
                <a16:creationId xmlns:a16="http://schemas.microsoft.com/office/drawing/2014/main" id="{6AB682FD-421C-4CE4-99A0-ABA4EB88A3F1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61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hlinkClick r:id="rId2" action="ppaction://hlinksldjump"/>
            <a:extLst>
              <a:ext uri="{FF2B5EF4-FFF2-40B4-BE49-F238E27FC236}">
                <a16:creationId xmlns:a16="http://schemas.microsoft.com/office/drawing/2014/main" id="{96D0B08D-7AE1-4F47-A1FA-A53BB71CFE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7174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13FC38-A439-4367-8C91-B56E7A5CADD8}"/>
              </a:ext>
            </a:extLst>
          </p:cNvPr>
          <p:cNvSpPr txBox="1"/>
          <p:nvPr/>
        </p:nvSpPr>
        <p:spPr>
          <a:xfrm>
            <a:off x="8799336" y="85692"/>
            <a:ext cx="1860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Cleveland, Ohio</a:t>
            </a:r>
          </a:p>
        </p:txBody>
      </p:sp>
      <p:sp>
        <p:nvSpPr>
          <p:cNvPr id="4" name="Стрелка вправо 42">
            <a:hlinkClick r:id="rId4" action="ppaction://hlinksldjump"/>
            <a:extLst>
              <a:ext uri="{FF2B5EF4-FFF2-40B4-BE49-F238E27FC236}">
                <a16:creationId xmlns:a16="http://schemas.microsoft.com/office/drawing/2014/main" id="{80D37126-005D-40EF-9EA8-E6C92F0564C3}"/>
              </a:ext>
            </a:extLst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кругленный прямоугольник 42">
            <a:hlinkClick r:id="rId5" action="ppaction://hlinksldjump"/>
            <a:extLst>
              <a:ext uri="{FF2B5EF4-FFF2-40B4-BE49-F238E27FC236}">
                <a16:creationId xmlns:a16="http://schemas.microsoft.com/office/drawing/2014/main" id="{A3CEAB0B-B5D0-402A-9031-A4A845051284}"/>
              </a:ext>
            </a:extLst>
          </p:cNvPr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6" name="Скругленный прямоугольник 43">
            <a:hlinkClick r:id="rId6" action="ppaction://hlinksldjump"/>
            <a:extLst>
              <a:ext uri="{FF2B5EF4-FFF2-40B4-BE49-F238E27FC236}">
                <a16:creationId xmlns:a16="http://schemas.microsoft.com/office/drawing/2014/main" id="{E4EB3938-9BA3-467B-9813-9A91AF1EDE74}"/>
              </a:ext>
            </a:extLst>
          </p:cNvPr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Скругленный прямоугольник 46">
            <a:extLst>
              <a:ext uri="{FF2B5EF4-FFF2-40B4-BE49-F238E27FC236}">
                <a16:creationId xmlns:a16="http://schemas.microsoft.com/office/drawing/2014/main" id="{541F34FF-CEA9-48BC-956C-45082C3A2978}"/>
              </a:ext>
            </a:extLst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sp>
        <p:nvSpPr>
          <p:cNvPr id="9" name="Скругленный прямоугольник 44">
            <a:hlinkClick r:id="rId7" action="ppaction://hlinksldjump"/>
            <a:extLst>
              <a:ext uri="{FF2B5EF4-FFF2-40B4-BE49-F238E27FC236}">
                <a16:creationId xmlns:a16="http://schemas.microsoft.com/office/drawing/2014/main" id="{0F1DEA15-BDD3-466B-9A5B-69BA131BE186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44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hlinkClick r:id="rId2" action="ppaction://hlinksldjump"/>
            <a:extLst>
              <a:ext uri="{FF2B5EF4-FFF2-40B4-BE49-F238E27FC236}">
                <a16:creationId xmlns:a16="http://schemas.microsoft.com/office/drawing/2014/main" id="{47210A0F-9515-48FF-8494-EAD8353C5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675339" cy="6858000"/>
          </a:xfrm>
          <a:prstGeom prst="rect">
            <a:avLst/>
          </a:prstGeom>
        </p:spPr>
      </p:pic>
      <p:sp>
        <p:nvSpPr>
          <p:cNvPr id="4" name="Стрелка вправо 42">
            <a:hlinkClick r:id="rId4" action="ppaction://hlinksldjump"/>
            <a:extLst>
              <a:ext uri="{FF2B5EF4-FFF2-40B4-BE49-F238E27FC236}">
                <a16:creationId xmlns:a16="http://schemas.microsoft.com/office/drawing/2014/main" id="{249807AD-4627-4021-B74A-24F4D68A67FD}"/>
              </a:ext>
            </a:extLst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кругленный прямоугольник 42">
            <a:hlinkClick r:id="rId5" action="ppaction://hlinksldjump"/>
            <a:extLst>
              <a:ext uri="{FF2B5EF4-FFF2-40B4-BE49-F238E27FC236}">
                <a16:creationId xmlns:a16="http://schemas.microsoft.com/office/drawing/2014/main" id="{33095969-EEE3-4D20-B0B5-959E012304B5}"/>
              </a:ext>
            </a:extLst>
          </p:cNvPr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6" name="Скругленный прямоугольник 43">
            <a:hlinkClick r:id="rId6" action="ppaction://hlinksldjump"/>
            <a:extLst>
              <a:ext uri="{FF2B5EF4-FFF2-40B4-BE49-F238E27FC236}">
                <a16:creationId xmlns:a16="http://schemas.microsoft.com/office/drawing/2014/main" id="{6805482D-2C6B-44F7-A7C1-870080A625BA}"/>
              </a:ext>
            </a:extLst>
          </p:cNvPr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Скругленный прямоугольник 46">
            <a:extLst>
              <a:ext uri="{FF2B5EF4-FFF2-40B4-BE49-F238E27FC236}">
                <a16:creationId xmlns:a16="http://schemas.microsoft.com/office/drawing/2014/main" id="{1E145A9C-8766-4735-AD80-4BD21F9F91B1}"/>
              </a:ext>
            </a:extLst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D934F75-A176-4564-AA24-1C939D91EE59}"/>
              </a:ext>
            </a:extLst>
          </p:cNvPr>
          <p:cNvSpPr/>
          <p:nvPr/>
        </p:nvSpPr>
        <p:spPr>
          <a:xfrm>
            <a:off x="7986567" y="0"/>
            <a:ext cx="3672466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DA6436-2BE2-484F-BE8B-833AC90F6EB7}"/>
              </a:ext>
            </a:extLst>
          </p:cNvPr>
          <p:cNvSpPr txBox="1"/>
          <p:nvPr/>
        </p:nvSpPr>
        <p:spPr>
          <a:xfrm>
            <a:off x="8799336" y="85692"/>
            <a:ext cx="21257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Las Vegas, Nevada</a:t>
            </a:r>
          </a:p>
        </p:txBody>
      </p:sp>
      <p:sp>
        <p:nvSpPr>
          <p:cNvPr id="12" name="Скругленный прямоугольник 44">
            <a:hlinkClick r:id="rId7" action="ppaction://hlinksldjump"/>
            <a:extLst>
              <a:ext uri="{FF2B5EF4-FFF2-40B4-BE49-F238E27FC236}">
                <a16:creationId xmlns:a16="http://schemas.microsoft.com/office/drawing/2014/main" id="{929A23DA-1245-4D3D-BC58-9B779C921AC1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2081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hlinkClick r:id="rId2" action="ppaction://hlinksldjump"/>
            <a:extLst>
              <a:ext uri="{FF2B5EF4-FFF2-40B4-BE49-F238E27FC236}">
                <a16:creationId xmlns:a16="http://schemas.microsoft.com/office/drawing/2014/main" id="{361BC51E-EF1B-43A1-A381-D11F5C374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69495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4250EE-2828-4439-AAB5-64FCA7BDF16E}"/>
              </a:ext>
            </a:extLst>
          </p:cNvPr>
          <p:cNvSpPr txBox="1"/>
          <p:nvPr/>
        </p:nvSpPr>
        <p:spPr>
          <a:xfrm>
            <a:off x="8799336" y="85692"/>
            <a:ext cx="17972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Miami, Florida.</a:t>
            </a:r>
          </a:p>
        </p:txBody>
      </p:sp>
      <p:sp>
        <p:nvSpPr>
          <p:cNvPr id="4" name="Стрелка вправо 42">
            <a:hlinkClick r:id="rId4" action="ppaction://hlinksldjump"/>
            <a:extLst>
              <a:ext uri="{FF2B5EF4-FFF2-40B4-BE49-F238E27FC236}">
                <a16:creationId xmlns:a16="http://schemas.microsoft.com/office/drawing/2014/main" id="{AABEB401-9E0C-48E5-94B4-F6E1FE195643}"/>
              </a:ext>
            </a:extLst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кругленный прямоугольник 42">
            <a:hlinkClick r:id="rId5" action="ppaction://hlinksldjump"/>
            <a:extLst>
              <a:ext uri="{FF2B5EF4-FFF2-40B4-BE49-F238E27FC236}">
                <a16:creationId xmlns:a16="http://schemas.microsoft.com/office/drawing/2014/main" id="{B5EAE916-7BF7-48D3-91A0-AABE63FAD400}"/>
              </a:ext>
            </a:extLst>
          </p:cNvPr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6" name="Скругленный прямоугольник 43">
            <a:hlinkClick r:id="rId6" action="ppaction://hlinksldjump"/>
            <a:extLst>
              <a:ext uri="{FF2B5EF4-FFF2-40B4-BE49-F238E27FC236}">
                <a16:creationId xmlns:a16="http://schemas.microsoft.com/office/drawing/2014/main" id="{157DF3B4-8C7F-4705-9FA1-596D49B28F04}"/>
              </a:ext>
            </a:extLst>
          </p:cNvPr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Скругленный прямоугольник 46">
            <a:extLst>
              <a:ext uri="{FF2B5EF4-FFF2-40B4-BE49-F238E27FC236}">
                <a16:creationId xmlns:a16="http://schemas.microsoft.com/office/drawing/2014/main" id="{64B24D50-6120-4A99-8C09-81BBAF5E0271}"/>
              </a:ext>
            </a:extLst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sp>
        <p:nvSpPr>
          <p:cNvPr id="9" name="Скругленный прямоугольник 44">
            <a:hlinkClick r:id="rId7" action="ppaction://hlinksldjump"/>
            <a:extLst>
              <a:ext uri="{FF2B5EF4-FFF2-40B4-BE49-F238E27FC236}">
                <a16:creationId xmlns:a16="http://schemas.microsoft.com/office/drawing/2014/main" id="{169707DA-3E2D-4611-8498-91CD82A8F3D3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4504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hlinkClick r:id="rId2" action="ppaction://hlinksldjump"/>
            <a:extLst>
              <a:ext uri="{FF2B5EF4-FFF2-40B4-BE49-F238E27FC236}">
                <a16:creationId xmlns:a16="http://schemas.microsoft.com/office/drawing/2014/main" id="{581F56C5-8490-4D00-BB5C-87F77BD43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" y="0"/>
            <a:ext cx="8058659" cy="6858000"/>
          </a:xfrm>
          <a:prstGeom prst="rect">
            <a:avLst/>
          </a:prstGeom>
        </p:spPr>
      </p:pic>
      <p:sp>
        <p:nvSpPr>
          <p:cNvPr id="4" name="Стрелка вправо 42">
            <a:hlinkClick r:id="rId4" action="ppaction://hlinksldjump"/>
            <a:extLst>
              <a:ext uri="{FF2B5EF4-FFF2-40B4-BE49-F238E27FC236}">
                <a16:creationId xmlns:a16="http://schemas.microsoft.com/office/drawing/2014/main" id="{699F5582-F44A-4DF5-8913-68506E7CA4DA}"/>
              </a:ext>
            </a:extLst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кругленный прямоугольник 42">
            <a:hlinkClick r:id="rId5" action="ppaction://hlinksldjump"/>
            <a:extLst>
              <a:ext uri="{FF2B5EF4-FFF2-40B4-BE49-F238E27FC236}">
                <a16:creationId xmlns:a16="http://schemas.microsoft.com/office/drawing/2014/main" id="{0115E042-E0EA-4F87-A14F-40A745661806}"/>
              </a:ext>
            </a:extLst>
          </p:cNvPr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6" name="Скругленный прямоугольник 43">
            <a:hlinkClick r:id="rId6" action="ppaction://hlinksldjump"/>
            <a:extLst>
              <a:ext uri="{FF2B5EF4-FFF2-40B4-BE49-F238E27FC236}">
                <a16:creationId xmlns:a16="http://schemas.microsoft.com/office/drawing/2014/main" id="{8C033A7C-38B6-4B49-8494-F0FCA073C415}"/>
              </a:ext>
            </a:extLst>
          </p:cNvPr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Скругленный прямоугольник 46">
            <a:extLst>
              <a:ext uri="{FF2B5EF4-FFF2-40B4-BE49-F238E27FC236}">
                <a16:creationId xmlns:a16="http://schemas.microsoft.com/office/drawing/2014/main" id="{0379602E-B6CC-4488-AB48-8563829D1C2D}"/>
              </a:ext>
            </a:extLst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9D74C30-524C-458F-8DD1-A4EC2793DB6F}"/>
              </a:ext>
            </a:extLst>
          </p:cNvPr>
          <p:cNvSpPr/>
          <p:nvPr/>
        </p:nvSpPr>
        <p:spPr>
          <a:xfrm>
            <a:off x="7986567" y="0"/>
            <a:ext cx="3672466" cy="6857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83A382-B510-4D0E-A5CD-0E8ED025066E}"/>
              </a:ext>
            </a:extLst>
          </p:cNvPr>
          <p:cNvSpPr txBox="1"/>
          <p:nvPr/>
        </p:nvSpPr>
        <p:spPr>
          <a:xfrm>
            <a:off x="8799336" y="85692"/>
            <a:ext cx="240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Indianapolis, Indiana</a:t>
            </a:r>
          </a:p>
        </p:txBody>
      </p:sp>
      <p:sp>
        <p:nvSpPr>
          <p:cNvPr id="11" name="Скругленный прямоугольник 44">
            <a:hlinkClick r:id="rId7" action="ppaction://hlinksldjump"/>
            <a:extLst>
              <a:ext uri="{FF2B5EF4-FFF2-40B4-BE49-F238E27FC236}">
                <a16:creationId xmlns:a16="http://schemas.microsoft.com/office/drawing/2014/main" id="{B476B5E0-1B08-461F-BFD4-735BD33E89F7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072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hlinkClick r:id="rId2" action="ppaction://hlinksldjump"/>
            <a:extLst>
              <a:ext uri="{FF2B5EF4-FFF2-40B4-BE49-F238E27FC236}">
                <a16:creationId xmlns:a16="http://schemas.microsoft.com/office/drawing/2014/main" id="{8C78B8CC-98DA-42CF-9FED-BCC8AB9D4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357441" cy="6858000"/>
          </a:xfrm>
          <a:prstGeom prst="rect">
            <a:avLst/>
          </a:prstGeom>
        </p:spPr>
      </p:pic>
      <p:sp>
        <p:nvSpPr>
          <p:cNvPr id="4" name="Стрелка вправо 42">
            <a:hlinkClick r:id="rId4" action="ppaction://hlinksldjump"/>
            <a:extLst>
              <a:ext uri="{FF2B5EF4-FFF2-40B4-BE49-F238E27FC236}">
                <a16:creationId xmlns:a16="http://schemas.microsoft.com/office/drawing/2014/main" id="{A470CC08-9A7C-47C9-8EE9-8CC78F43C9A9}"/>
              </a:ext>
            </a:extLst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кругленный прямоугольник 42">
            <a:hlinkClick r:id="rId5" action="ppaction://hlinksldjump"/>
            <a:extLst>
              <a:ext uri="{FF2B5EF4-FFF2-40B4-BE49-F238E27FC236}">
                <a16:creationId xmlns:a16="http://schemas.microsoft.com/office/drawing/2014/main" id="{4A33CB86-B8C9-4260-A312-31D5D71851C3}"/>
              </a:ext>
            </a:extLst>
          </p:cNvPr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6" name="Скругленный прямоугольник 43">
            <a:hlinkClick r:id="rId6" action="ppaction://hlinksldjump"/>
            <a:extLst>
              <a:ext uri="{FF2B5EF4-FFF2-40B4-BE49-F238E27FC236}">
                <a16:creationId xmlns:a16="http://schemas.microsoft.com/office/drawing/2014/main" id="{95ED7ED4-4EED-4E24-BC22-00D7A2867027}"/>
              </a:ext>
            </a:extLst>
          </p:cNvPr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Скругленный прямоугольник 46">
            <a:extLst>
              <a:ext uri="{FF2B5EF4-FFF2-40B4-BE49-F238E27FC236}">
                <a16:creationId xmlns:a16="http://schemas.microsoft.com/office/drawing/2014/main" id="{730B233B-2D75-4D94-AD20-C0FB85180BB5}"/>
              </a:ext>
            </a:extLst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54F2EFC-7EC0-4D3A-925B-A17A21686748}"/>
              </a:ext>
            </a:extLst>
          </p:cNvPr>
          <p:cNvSpPr/>
          <p:nvPr/>
        </p:nvSpPr>
        <p:spPr>
          <a:xfrm>
            <a:off x="7986567" y="0"/>
            <a:ext cx="3672466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CFFAE1-99DD-4D60-9C18-9B050F2892A1}"/>
              </a:ext>
            </a:extLst>
          </p:cNvPr>
          <p:cNvSpPr txBox="1"/>
          <p:nvPr/>
        </p:nvSpPr>
        <p:spPr>
          <a:xfrm>
            <a:off x="8799336" y="85692"/>
            <a:ext cx="2553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Birmingham, Alabama</a:t>
            </a:r>
          </a:p>
        </p:txBody>
      </p:sp>
      <p:sp>
        <p:nvSpPr>
          <p:cNvPr id="10" name="Скругленный прямоугольник 44">
            <a:hlinkClick r:id="rId7" action="ppaction://hlinksldjump"/>
            <a:extLst>
              <a:ext uri="{FF2B5EF4-FFF2-40B4-BE49-F238E27FC236}">
                <a16:creationId xmlns:a16="http://schemas.microsoft.com/office/drawing/2014/main" id="{5EF3EE88-B9C9-40EC-8E7C-BEFF27FDB942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36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A33E94F6-31F7-4EA4-B436-A69384E65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240337" cy="6858000"/>
          </a:xfrm>
          <a:prstGeom prst="rect">
            <a:avLst/>
          </a:prstGeom>
        </p:spPr>
      </p:pic>
      <p:sp>
        <p:nvSpPr>
          <p:cNvPr id="4" name="Стрелка вправо 42">
            <a:hlinkClick r:id="rId3" action="ppaction://hlinksldjump"/>
            <a:extLst>
              <a:ext uri="{FF2B5EF4-FFF2-40B4-BE49-F238E27FC236}">
                <a16:creationId xmlns:a16="http://schemas.microsoft.com/office/drawing/2014/main" id="{FA7B5C58-4439-4A63-B1DA-4ADA0A14BDFF}"/>
              </a:ext>
            </a:extLst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кругленный прямоугольник 42">
            <a:hlinkClick r:id="rId4" action="ppaction://hlinksldjump"/>
            <a:extLst>
              <a:ext uri="{FF2B5EF4-FFF2-40B4-BE49-F238E27FC236}">
                <a16:creationId xmlns:a16="http://schemas.microsoft.com/office/drawing/2014/main" id="{F6E9C078-4516-4C0C-A618-46BD72D23C94}"/>
              </a:ext>
            </a:extLst>
          </p:cNvPr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6" name="Скругленный прямоугольник 43">
            <a:hlinkClick r:id="rId5" action="ppaction://hlinksldjump"/>
            <a:extLst>
              <a:ext uri="{FF2B5EF4-FFF2-40B4-BE49-F238E27FC236}">
                <a16:creationId xmlns:a16="http://schemas.microsoft.com/office/drawing/2014/main" id="{C6E49393-C345-4D2C-98F0-DCC98046103D}"/>
              </a:ext>
            </a:extLst>
          </p:cNvPr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Скругленный прямоугольник 46">
            <a:extLst>
              <a:ext uri="{FF2B5EF4-FFF2-40B4-BE49-F238E27FC236}">
                <a16:creationId xmlns:a16="http://schemas.microsoft.com/office/drawing/2014/main" id="{A156D802-E118-4464-99CE-F4C29FB15A45}"/>
              </a:ext>
            </a:extLst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6FE84623-2560-470A-AB87-C1A02CAA820C}"/>
              </a:ext>
            </a:extLst>
          </p:cNvPr>
          <p:cNvSpPr/>
          <p:nvPr/>
        </p:nvSpPr>
        <p:spPr>
          <a:xfrm>
            <a:off x="7986567" y="0"/>
            <a:ext cx="3672466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ED898B-6503-4551-8FF0-0FCF1BA4963E}"/>
              </a:ext>
            </a:extLst>
          </p:cNvPr>
          <p:cNvSpPr txBox="1"/>
          <p:nvPr/>
        </p:nvSpPr>
        <p:spPr>
          <a:xfrm>
            <a:off x="8799336" y="85692"/>
            <a:ext cx="20090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Portland, Oregon</a:t>
            </a:r>
          </a:p>
        </p:txBody>
      </p:sp>
      <p:sp>
        <p:nvSpPr>
          <p:cNvPr id="10" name="Скругленный прямоугольник 44">
            <a:hlinkClick r:id="rId6" action="ppaction://hlinksldjump"/>
            <a:extLst>
              <a:ext uri="{FF2B5EF4-FFF2-40B4-BE49-F238E27FC236}">
                <a16:creationId xmlns:a16="http://schemas.microsoft.com/office/drawing/2014/main" id="{0E9BB94A-AC47-4ADE-9468-3B8401CF8812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70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2945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85449" y1="92056" x2="34640" y2="85688"/>
                        <a14:backgroundMark x1="3597" y1="31231" x2="5942" y2="79139"/>
                        <a14:backgroundMark x1="26192" y1="72226" x2="29345" y2="61916"/>
                        <a14:backgroundMark x1="64147" y1="33596" x2="63985" y2="31413"/>
                        <a14:backgroundMark x1="87510" y1="78169" x2="87955" y2="802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34" y="0"/>
            <a:ext cx="10287919" cy="6858000"/>
          </a:xfrm>
          <a:prstGeom prst="rect">
            <a:avLst/>
          </a:prstGeom>
        </p:spPr>
      </p:pic>
      <p:sp>
        <p:nvSpPr>
          <p:cNvPr id="4" name="Прямоугольник 3">
            <a:hlinkClick r:id="rId4" action="ppaction://hlinksldjump"/>
          </p:cNvPr>
          <p:cNvSpPr/>
          <p:nvPr/>
        </p:nvSpPr>
        <p:spPr>
          <a:xfrm>
            <a:off x="8473134" y="1498229"/>
            <a:ext cx="1531188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Ohio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Прямоугольник 4">
            <a:hlinkClick r:id="rId4" action="ppaction://hlinksldjump"/>
          </p:cNvPr>
          <p:cNvSpPr/>
          <p:nvPr/>
        </p:nvSpPr>
        <p:spPr>
          <a:xfrm>
            <a:off x="9395927" y="3810541"/>
            <a:ext cx="2122697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Florida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Прямоугольник 5">
            <a:hlinkClick r:id="rId5" action="ppaction://hlinksldjump"/>
          </p:cNvPr>
          <p:cNvSpPr/>
          <p:nvPr/>
        </p:nvSpPr>
        <p:spPr>
          <a:xfrm>
            <a:off x="377744" y="2052227"/>
            <a:ext cx="2303131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Nevada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3451" y="2513892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Cleveland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0043451" y="3144613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Cincinnati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0043451" y="2830791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Columbus</a:t>
            </a:r>
            <a:endParaRPr lang="ru-RU" dirty="0"/>
          </a:p>
        </p:txBody>
      </p:sp>
      <p:cxnSp>
        <p:nvCxnSpPr>
          <p:cNvPr id="10" name="Соединительная линия уступом 9"/>
          <p:cNvCxnSpPr>
            <a:stCxn id="7" idx="1"/>
            <a:endCxn id="13" idx="3"/>
          </p:cNvCxnSpPr>
          <p:nvPr/>
        </p:nvCxnSpPr>
        <p:spPr>
          <a:xfrm rot="10800000">
            <a:off x="8663065" y="2274682"/>
            <a:ext cx="1380386" cy="42387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оединительная линия уступом 10"/>
          <p:cNvCxnSpPr>
            <a:stCxn id="9" idx="1"/>
            <a:endCxn id="14" idx="3"/>
          </p:cNvCxnSpPr>
          <p:nvPr/>
        </p:nvCxnSpPr>
        <p:spPr>
          <a:xfrm rot="10800000">
            <a:off x="8555763" y="2585427"/>
            <a:ext cx="1487688" cy="43003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оединительная линия уступом 11"/>
          <p:cNvCxnSpPr>
            <a:stCxn id="8" idx="1"/>
            <a:endCxn id="15" idx="3"/>
          </p:cNvCxnSpPr>
          <p:nvPr/>
        </p:nvCxnSpPr>
        <p:spPr>
          <a:xfrm rot="10800000">
            <a:off x="8305391" y="2682257"/>
            <a:ext cx="1738061" cy="64702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Рисунок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995" y="2203147"/>
            <a:ext cx="143070" cy="143070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693" y="2513892"/>
            <a:ext cx="143070" cy="14307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20" y="2610721"/>
            <a:ext cx="143070" cy="14307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616" y="4898605"/>
            <a:ext cx="143070" cy="14307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748591" y="5689963"/>
            <a:ext cx="807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Miami</a:t>
            </a:r>
            <a:endParaRPr lang="ru-RU" dirty="0"/>
          </a:p>
        </p:txBody>
      </p:sp>
      <p:cxnSp>
        <p:nvCxnSpPr>
          <p:cNvPr id="18" name="Соединительная линия уступом 17"/>
          <p:cNvCxnSpPr>
            <a:stCxn id="17" idx="3"/>
            <a:endCxn id="16" idx="3"/>
          </p:cNvCxnSpPr>
          <p:nvPr/>
        </p:nvCxnSpPr>
        <p:spPr>
          <a:xfrm flipV="1">
            <a:off x="9555703" y="4970140"/>
            <a:ext cx="385983" cy="904489"/>
          </a:xfrm>
          <a:prstGeom prst="bentConnector3">
            <a:avLst>
              <a:gd name="adj1" fmla="val 15922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Рисунок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875" y="3079708"/>
            <a:ext cx="143070" cy="14307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3618" y="4137640"/>
            <a:ext cx="78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 Vegas</a:t>
            </a:r>
            <a:endParaRPr lang="ru-RU" dirty="0"/>
          </a:p>
        </p:txBody>
      </p:sp>
      <p:cxnSp>
        <p:nvCxnSpPr>
          <p:cNvPr id="21" name="Соединительная линия уступом 20"/>
          <p:cNvCxnSpPr>
            <a:stCxn id="20" idx="1"/>
            <a:endCxn id="19" idx="1"/>
          </p:cNvCxnSpPr>
          <p:nvPr/>
        </p:nvCxnSpPr>
        <p:spPr>
          <a:xfrm rot="10800000" flipH="1">
            <a:off x="603617" y="3151244"/>
            <a:ext cx="2077257" cy="1309563"/>
          </a:xfrm>
          <a:prstGeom prst="bentConnector3">
            <a:avLst>
              <a:gd name="adj1" fmla="val -1100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>
            <a:hlinkClick r:id="rId5" action="ppaction://hlinksldjump"/>
          </p:cNvPr>
          <p:cNvSpPr/>
          <p:nvPr/>
        </p:nvSpPr>
        <p:spPr>
          <a:xfrm>
            <a:off x="2672446" y="1106920"/>
            <a:ext cx="2270750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Oregon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3" name="Рисунок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00" y="1498229"/>
            <a:ext cx="143070" cy="14307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287786" y="656782"/>
            <a:ext cx="1317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Portland</a:t>
            </a:r>
            <a:endParaRPr lang="ru-RU" dirty="0"/>
          </a:p>
        </p:txBody>
      </p:sp>
      <p:cxnSp>
        <p:nvCxnSpPr>
          <p:cNvPr id="25" name="Соединительная линия уступом 24"/>
          <p:cNvCxnSpPr>
            <a:stCxn id="23" idx="1"/>
            <a:endCxn id="24" idx="1"/>
          </p:cNvCxnSpPr>
          <p:nvPr/>
        </p:nvCxnSpPr>
        <p:spPr>
          <a:xfrm rot="10800000">
            <a:off x="1287786" y="841448"/>
            <a:ext cx="1048914" cy="728316"/>
          </a:xfrm>
          <a:prstGeom prst="bentConnector3">
            <a:avLst>
              <a:gd name="adj1" fmla="val 12179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рямоугольник 25">
            <a:hlinkClick r:id="rId4" action="ppaction://hlinksldjump"/>
          </p:cNvPr>
          <p:cNvSpPr/>
          <p:nvPr/>
        </p:nvSpPr>
        <p:spPr>
          <a:xfrm>
            <a:off x="4981943" y="3398976"/>
            <a:ext cx="2656496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Alabama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004" y="3556487"/>
            <a:ext cx="143070" cy="143070"/>
          </a:xfrm>
          <a:prstGeom prst="rect">
            <a:avLst/>
          </a:prstGeom>
        </p:spPr>
      </p:pic>
      <p:sp>
        <p:nvSpPr>
          <p:cNvPr id="29" name="Прямоугольник 28">
            <a:hlinkClick r:id="rId7" action="ppaction://hlinksldjump"/>
          </p:cNvPr>
          <p:cNvSpPr/>
          <p:nvPr/>
        </p:nvSpPr>
        <p:spPr>
          <a:xfrm>
            <a:off x="5351420" y="1897417"/>
            <a:ext cx="2273379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Indiana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102" y="2574168"/>
            <a:ext cx="143070" cy="14307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5648541" y="935896"/>
            <a:ext cx="1468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Indianapolis</a:t>
            </a:r>
            <a:endParaRPr lang="ru-RU" dirty="0"/>
          </a:p>
        </p:txBody>
      </p:sp>
      <p:cxnSp>
        <p:nvCxnSpPr>
          <p:cNvPr id="32" name="Соединительная линия уступом 31"/>
          <p:cNvCxnSpPr>
            <a:stCxn id="31" idx="3"/>
            <a:endCxn id="30" idx="1"/>
          </p:cNvCxnSpPr>
          <p:nvPr/>
        </p:nvCxnSpPr>
        <p:spPr>
          <a:xfrm>
            <a:off x="7117303" y="1120562"/>
            <a:ext cx="614799" cy="1525141"/>
          </a:xfrm>
          <a:prstGeom prst="bentConnector3">
            <a:avLst>
              <a:gd name="adj1" fmla="val 8470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Соединительная линия уступом 32"/>
          <p:cNvCxnSpPr>
            <a:stCxn id="27" idx="1"/>
            <a:endCxn id="42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Скругленный прямоугольник 35"/>
          <p:cNvSpPr/>
          <p:nvPr/>
        </p:nvSpPr>
        <p:spPr>
          <a:xfrm>
            <a:off x="11688845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37" name="Скругленный прямоугольник 36">
            <a:hlinkClick r:id="rId8" action="ppaction://hlinksldjump"/>
          </p:cNvPr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8" name="Скругленный прямоугольник 37">
            <a:hlinkClick r:id="rId9" action="ppaction://hlinksldjump"/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9" name="Скругленный прямоугольник 38">
            <a:hlinkClick r:id="rId10" action="ppaction://hlinksldjump"/>
          </p:cNvPr>
          <p:cNvSpPr/>
          <p:nvPr/>
        </p:nvSpPr>
        <p:spPr>
          <a:xfrm>
            <a:off x="11795459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sp>
        <p:nvSpPr>
          <p:cNvPr id="41" name="Стрелка вправо 40">
            <a:hlinkClick r:id="rId10" action="ppaction://hlinksldjump"/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TextBox 41"/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  <p:sp>
        <p:nvSpPr>
          <p:cNvPr id="45" name="Прямоугольник 44"/>
          <p:cNvSpPr/>
          <p:nvPr/>
        </p:nvSpPr>
        <p:spPr>
          <a:xfrm>
            <a:off x="0" y="-1181827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Юнит экономика</a:t>
            </a:r>
            <a:endParaRPr lang="ru-RU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4299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6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8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6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1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81481E-6 L -0.10443 0.07268 " pathEditMode="relative" rAng="0" ptsTypes="AA">
                                      <p:cBhvr>
                                        <p:cTn id="121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21" y="3634"/>
                                    </p:animMotion>
                                  </p:childTnLst>
                                </p:cTn>
                              </p:par>
                              <p:par>
                                <p:cTn id="12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-0.46094 0.09722 " pathEditMode="relative" rAng="0" ptsTypes="AA">
                                      <p:cBhvr>
                                        <p:cTn id="123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047" y="4861"/>
                                    </p:animMotion>
                                  </p:childTnLst>
                                </p:cTn>
                              </p:par>
                              <p:par>
                                <p:cTn id="12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48148E-6 L -0.8207 -0.06783 " pathEditMode="relative" rAng="0" ptsTypes="AA">
                                      <p:cBhvr>
                                        <p:cTn id="12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042" y="-3403"/>
                                    </p:animMotion>
                                  </p:childTnLst>
                                </p:cTn>
                              </p:par>
                              <p:par>
                                <p:cTn id="12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33333E-6 L -0.8207 -0.05324 " pathEditMode="relative" rAng="0" ptsTypes="AA">
                                      <p:cBhvr>
                                        <p:cTn id="12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042" y="-2662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33333E-6 L -0.8207 -0.03843 " pathEditMode="relative" rAng="0" ptsTypes="AA">
                                      <p:cBhvr>
                                        <p:cTn id="12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042" y="-1921"/>
                                    </p:animMotion>
                                  </p:childTnLst>
                                </p:cTn>
                              </p:par>
                              <p:par>
                                <p:cTn id="13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1.48148E-6 L -0.71133 -0.29074 " pathEditMode="relative" rAng="0" ptsTypes="AA">
                                      <p:cBhvr>
                                        <p:cTn id="131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573" y="-14537"/>
                                    </p:animMotion>
                                  </p:childTnLst>
                                </p:cTn>
                              </p:par>
                              <p:par>
                                <p:cTn id="13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33333E-6 L -0.50677 -0.26111 " pathEditMode="relative" rAng="0" ptsTypes="AA">
                                      <p:cBhvr>
                                        <p:cTn id="133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339" y="-13056"/>
                                    </p:animMotion>
                                  </p:childTnLst>
                                </p:cTn>
                              </p:par>
                              <p:par>
                                <p:cTn id="13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96296E-6 L -0.04245 -2.96296E-6 " pathEditMode="relative" rAng="0" ptsTypes="AA">
                                      <p:cBhvr>
                                        <p:cTn id="135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22" y="0"/>
                                    </p:animMotion>
                                  </p:childTnLst>
                                </p:cTn>
                              </p:par>
                              <p:par>
                                <p:cTn id="1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111E-6 L 0 0.17662 " pathEditMode="relative" rAng="0" ptsTypes="AA">
                                      <p:cBhvr>
                                        <p:cTn id="137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7" grpId="0"/>
      <p:bldP spid="20" grpId="0"/>
      <p:bldP spid="22" grpId="0"/>
      <p:bldP spid="24" grpId="0"/>
      <p:bldP spid="26" grpId="0"/>
      <p:bldP spid="29" grpId="0"/>
      <p:bldP spid="31" grpId="0"/>
      <p:bldP spid="42" grpId="0"/>
      <p:bldP spid="4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85449" y1="92056" x2="34640" y2="85688"/>
                        <a14:backgroundMark x1="3597" y1="31231" x2="5942" y2="79139"/>
                        <a14:backgroundMark x1="26192" y1="72226" x2="29345" y2="61916"/>
                        <a14:backgroundMark x1="64147" y1="33596" x2="63985" y2="31413"/>
                        <a14:backgroundMark x1="87510" y1="78169" x2="87955" y2="802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34" y="0"/>
            <a:ext cx="10287919" cy="6858000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8473134" y="1498229"/>
            <a:ext cx="1531188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Ohio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9395927" y="3810541"/>
            <a:ext cx="2122697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Florida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77744" y="2052227"/>
            <a:ext cx="2303131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Nevada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3451" y="2513892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Cleveland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0043451" y="3144613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Cincinnati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0043451" y="2830791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Columbus</a:t>
            </a:r>
            <a:endParaRPr lang="ru-RU" dirty="0"/>
          </a:p>
        </p:txBody>
      </p:sp>
      <p:cxnSp>
        <p:nvCxnSpPr>
          <p:cNvPr id="10" name="Соединительная линия уступом 9"/>
          <p:cNvCxnSpPr>
            <a:stCxn id="7" idx="1"/>
            <a:endCxn id="13" idx="3"/>
          </p:cNvCxnSpPr>
          <p:nvPr/>
        </p:nvCxnSpPr>
        <p:spPr>
          <a:xfrm rot="10800000">
            <a:off x="8663065" y="2274682"/>
            <a:ext cx="1380386" cy="42387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оединительная линия уступом 10"/>
          <p:cNvCxnSpPr>
            <a:stCxn id="9" idx="1"/>
            <a:endCxn id="14" idx="3"/>
          </p:cNvCxnSpPr>
          <p:nvPr/>
        </p:nvCxnSpPr>
        <p:spPr>
          <a:xfrm rot="10800000">
            <a:off x="8555763" y="2585427"/>
            <a:ext cx="1487688" cy="43003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оединительная линия уступом 11"/>
          <p:cNvCxnSpPr>
            <a:stCxn id="8" idx="1"/>
            <a:endCxn id="15" idx="3"/>
          </p:cNvCxnSpPr>
          <p:nvPr/>
        </p:nvCxnSpPr>
        <p:spPr>
          <a:xfrm rot="10800000">
            <a:off x="8305391" y="2682257"/>
            <a:ext cx="1738061" cy="64702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Рисунок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995" y="2203147"/>
            <a:ext cx="143070" cy="143070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693" y="2513892"/>
            <a:ext cx="143070" cy="14307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20" y="2610721"/>
            <a:ext cx="143070" cy="14307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616" y="4898605"/>
            <a:ext cx="143070" cy="14307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748591" y="5689963"/>
            <a:ext cx="807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Miami</a:t>
            </a:r>
            <a:endParaRPr lang="ru-RU" dirty="0"/>
          </a:p>
        </p:txBody>
      </p:sp>
      <p:cxnSp>
        <p:nvCxnSpPr>
          <p:cNvPr id="18" name="Соединительная линия уступом 17"/>
          <p:cNvCxnSpPr>
            <a:stCxn id="17" idx="3"/>
            <a:endCxn id="16" idx="3"/>
          </p:cNvCxnSpPr>
          <p:nvPr/>
        </p:nvCxnSpPr>
        <p:spPr>
          <a:xfrm flipV="1">
            <a:off x="9555703" y="4970140"/>
            <a:ext cx="385983" cy="904489"/>
          </a:xfrm>
          <a:prstGeom prst="bentConnector3">
            <a:avLst>
              <a:gd name="adj1" fmla="val 15922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Рисунок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875" y="3079708"/>
            <a:ext cx="143070" cy="14307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3618" y="4137640"/>
            <a:ext cx="78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 Vegas</a:t>
            </a:r>
            <a:endParaRPr lang="ru-RU" dirty="0"/>
          </a:p>
        </p:txBody>
      </p:sp>
      <p:cxnSp>
        <p:nvCxnSpPr>
          <p:cNvPr id="21" name="Соединительная линия уступом 20"/>
          <p:cNvCxnSpPr>
            <a:stCxn id="20" idx="1"/>
            <a:endCxn id="19" idx="1"/>
          </p:cNvCxnSpPr>
          <p:nvPr/>
        </p:nvCxnSpPr>
        <p:spPr>
          <a:xfrm rot="10800000" flipH="1">
            <a:off x="603617" y="3151244"/>
            <a:ext cx="2077257" cy="1309563"/>
          </a:xfrm>
          <a:prstGeom prst="bentConnector3">
            <a:avLst>
              <a:gd name="adj1" fmla="val -1100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2672446" y="1106920"/>
            <a:ext cx="2270750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Oregon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3" name="Рисунок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00" y="1498229"/>
            <a:ext cx="143070" cy="14307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287786" y="656782"/>
            <a:ext cx="1317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Portland</a:t>
            </a:r>
            <a:endParaRPr lang="ru-RU" dirty="0"/>
          </a:p>
        </p:txBody>
      </p:sp>
      <p:cxnSp>
        <p:nvCxnSpPr>
          <p:cNvPr id="25" name="Соединительная линия уступом 24"/>
          <p:cNvCxnSpPr>
            <a:stCxn id="23" idx="1"/>
            <a:endCxn id="24" idx="1"/>
          </p:cNvCxnSpPr>
          <p:nvPr/>
        </p:nvCxnSpPr>
        <p:spPr>
          <a:xfrm rot="10800000">
            <a:off x="1287786" y="841448"/>
            <a:ext cx="1048914" cy="728316"/>
          </a:xfrm>
          <a:prstGeom prst="bentConnector3">
            <a:avLst>
              <a:gd name="adj1" fmla="val 12179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рямоугольник 25"/>
          <p:cNvSpPr/>
          <p:nvPr/>
        </p:nvSpPr>
        <p:spPr>
          <a:xfrm>
            <a:off x="4981943" y="3398976"/>
            <a:ext cx="2656496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Alabama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004" y="3556487"/>
            <a:ext cx="143070" cy="143070"/>
          </a:xfrm>
          <a:prstGeom prst="rect">
            <a:avLst/>
          </a:prstGeom>
        </p:spPr>
      </p:pic>
      <p:sp>
        <p:nvSpPr>
          <p:cNvPr id="29" name="Прямоугольник 28"/>
          <p:cNvSpPr/>
          <p:nvPr/>
        </p:nvSpPr>
        <p:spPr>
          <a:xfrm>
            <a:off x="5351420" y="1897417"/>
            <a:ext cx="2273379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Indiana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102" y="2574168"/>
            <a:ext cx="143070" cy="14307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5648541" y="935896"/>
            <a:ext cx="1468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Indianapolis</a:t>
            </a:r>
            <a:endParaRPr lang="ru-RU" dirty="0"/>
          </a:p>
        </p:txBody>
      </p:sp>
      <p:cxnSp>
        <p:nvCxnSpPr>
          <p:cNvPr id="32" name="Соединительная линия уступом 31"/>
          <p:cNvCxnSpPr>
            <a:stCxn id="31" idx="3"/>
            <a:endCxn id="30" idx="1"/>
          </p:cNvCxnSpPr>
          <p:nvPr/>
        </p:nvCxnSpPr>
        <p:spPr>
          <a:xfrm>
            <a:off x="7117303" y="1120562"/>
            <a:ext cx="614799" cy="1525141"/>
          </a:xfrm>
          <a:prstGeom prst="bentConnector3">
            <a:avLst>
              <a:gd name="adj1" fmla="val 8470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Скругленный прямоугольник 33"/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35" name="Скругленный прямоугольник 34"/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6" name="Скругленный прямоугольник 35"/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7" name="Скругленный прямоугольник 36"/>
          <p:cNvSpPr/>
          <p:nvPr/>
        </p:nvSpPr>
        <p:spPr>
          <a:xfrm>
            <a:off x="11790442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graphicFrame>
        <p:nvGraphicFramePr>
          <p:cNvPr id="39" name="Диаграмма 38">
            <a:extLst>
              <a:ext uri="{FF2B5EF4-FFF2-40B4-BE49-F238E27FC236}">
                <a16:creationId xmlns:a16="http://schemas.microsoft.com/office/drawing/2014/main" id="{05D78FDF-C87E-4856-B2F2-12210583C8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28213"/>
              </p:ext>
            </p:extLst>
          </p:nvPr>
        </p:nvGraphicFramePr>
        <p:xfrm>
          <a:off x="4159259" y="3996009"/>
          <a:ext cx="1623714" cy="1243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40" name="Диаграмма 39">
            <a:extLst>
              <a:ext uri="{FF2B5EF4-FFF2-40B4-BE49-F238E27FC236}">
                <a16:creationId xmlns:a16="http://schemas.microsoft.com/office/drawing/2014/main" id="{D3F78806-99E2-4807-A1C5-04635C2BE2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7176894"/>
              </p:ext>
            </p:extLst>
          </p:nvPr>
        </p:nvGraphicFramePr>
        <p:xfrm>
          <a:off x="2636297" y="5078365"/>
          <a:ext cx="1839248" cy="15063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41" name="Соединительная линия уступом 32">
            <a:extLst>
              <a:ext uri="{FF2B5EF4-FFF2-40B4-BE49-F238E27FC236}">
                <a16:creationId xmlns:a16="http://schemas.microsoft.com/office/drawing/2014/main" id="{6833BAEC-DFA1-4E4D-8A48-C1218F835233}"/>
              </a:ext>
            </a:extLst>
          </p:cNvPr>
          <p:cNvCxnSpPr>
            <a:endCxn id="42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C95B21F-0424-48A1-BFC5-38753461D0FC}"/>
              </a:ext>
            </a:extLst>
          </p:cNvPr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7830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7" grpId="0"/>
      <p:bldP spid="20" grpId="0"/>
      <p:bldP spid="24" grpId="0"/>
      <p:bldP spid="31" grpId="0"/>
      <p:bldGraphic spid="39" grpId="0">
        <p:bldAsOne/>
      </p:bldGraphic>
      <p:bldGraphic spid="40" grpId="0">
        <p:bldAsOne/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86176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85449" y1="92056" x2="34640" y2="85688"/>
                        <a14:backgroundMark x1="3597" y1="31231" x2="5942" y2="79139"/>
                        <a14:backgroundMark x1="26192" y1="72226" x2="29345" y2="61916"/>
                        <a14:backgroundMark x1="64147" y1="33596" x2="63985" y2="31413"/>
                        <a14:backgroundMark x1="87510" y1="78169" x2="87955" y2="802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34" y="0"/>
            <a:ext cx="10287919" cy="6858000"/>
          </a:xfrm>
          <a:prstGeom prst="rect">
            <a:avLst/>
          </a:prstGeom>
        </p:spPr>
      </p:pic>
      <p:sp>
        <p:nvSpPr>
          <p:cNvPr id="4" name="Прямоугольник 3">
            <a:hlinkClick r:id="rId4" action="ppaction://hlinksldjump"/>
          </p:cNvPr>
          <p:cNvSpPr/>
          <p:nvPr/>
        </p:nvSpPr>
        <p:spPr>
          <a:xfrm>
            <a:off x="8473134" y="1498229"/>
            <a:ext cx="1531188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Ohio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Прямоугольник 4">
            <a:hlinkClick r:id="rId4" action="ppaction://hlinksldjump"/>
          </p:cNvPr>
          <p:cNvSpPr/>
          <p:nvPr/>
        </p:nvSpPr>
        <p:spPr>
          <a:xfrm>
            <a:off x="9395927" y="3810541"/>
            <a:ext cx="2122697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Florida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Прямоугольник 5">
            <a:hlinkClick r:id="rId5" action="ppaction://hlinksldjump"/>
          </p:cNvPr>
          <p:cNvSpPr/>
          <p:nvPr/>
        </p:nvSpPr>
        <p:spPr>
          <a:xfrm>
            <a:off x="377744" y="2052227"/>
            <a:ext cx="2303131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Nevada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3451" y="2513892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Cleveland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0043451" y="3144613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Cincinnati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0043451" y="2830791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Columbus</a:t>
            </a:r>
            <a:endParaRPr lang="ru-RU" dirty="0"/>
          </a:p>
        </p:txBody>
      </p:sp>
      <p:cxnSp>
        <p:nvCxnSpPr>
          <p:cNvPr id="10" name="Соединительная линия уступом 9"/>
          <p:cNvCxnSpPr>
            <a:stCxn id="7" idx="1"/>
            <a:endCxn id="13" idx="3"/>
          </p:cNvCxnSpPr>
          <p:nvPr/>
        </p:nvCxnSpPr>
        <p:spPr>
          <a:xfrm rot="10800000">
            <a:off x="8663065" y="2274682"/>
            <a:ext cx="1380386" cy="42387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оединительная линия уступом 10"/>
          <p:cNvCxnSpPr>
            <a:stCxn id="9" idx="1"/>
            <a:endCxn id="14" idx="3"/>
          </p:cNvCxnSpPr>
          <p:nvPr/>
        </p:nvCxnSpPr>
        <p:spPr>
          <a:xfrm rot="10800000">
            <a:off x="8555763" y="2585427"/>
            <a:ext cx="1487688" cy="43003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оединительная линия уступом 11"/>
          <p:cNvCxnSpPr>
            <a:stCxn id="8" idx="1"/>
            <a:endCxn id="15" idx="3"/>
          </p:cNvCxnSpPr>
          <p:nvPr/>
        </p:nvCxnSpPr>
        <p:spPr>
          <a:xfrm rot="10800000">
            <a:off x="8305391" y="2682257"/>
            <a:ext cx="1738061" cy="64702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Рисунок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995" y="2203147"/>
            <a:ext cx="143070" cy="143070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693" y="2513892"/>
            <a:ext cx="143070" cy="14307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20" y="2610721"/>
            <a:ext cx="143070" cy="14307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616" y="4898605"/>
            <a:ext cx="143070" cy="14307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748591" y="5689963"/>
            <a:ext cx="807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Miami</a:t>
            </a:r>
            <a:endParaRPr lang="ru-RU" dirty="0"/>
          </a:p>
        </p:txBody>
      </p:sp>
      <p:cxnSp>
        <p:nvCxnSpPr>
          <p:cNvPr id="18" name="Соединительная линия уступом 17"/>
          <p:cNvCxnSpPr>
            <a:stCxn id="17" idx="3"/>
            <a:endCxn id="16" idx="3"/>
          </p:cNvCxnSpPr>
          <p:nvPr/>
        </p:nvCxnSpPr>
        <p:spPr>
          <a:xfrm flipV="1">
            <a:off x="9555703" y="4970140"/>
            <a:ext cx="385983" cy="904489"/>
          </a:xfrm>
          <a:prstGeom prst="bentConnector3">
            <a:avLst>
              <a:gd name="adj1" fmla="val 15922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Рисунок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875" y="3079708"/>
            <a:ext cx="143070" cy="14307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3618" y="4137640"/>
            <a:ext cx="78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 Vegas</a:t>
            </a:r>
            <a:endParaRPr lang="ru-RU" dirty="0"/>
          </a:p>
        </p:txBody>
      </p:sp>
      <p:cxnSp>
        <p:nvCxnSpPr>
          <p:cNvPr id="21" name="Соединительная линия уступом 20"/>
          <p:cNvCxnSpPr>
            <a:stCxn id="20" idx="1"/>
            <a:endCxn id="19" idx="1"/>
          </p:cNvCxnSpPr>
          <p:nvPr/>
        </p:nvCxnSpPr>
        <p:spPr>
          <a:xfrm rot="10800000" flipH="1">
            <a:off x="603617" y="3151244"/>
            <a:ext cx="2077257" cy="1309563"/>
          </a:xfrm>
          <a:prstGeom prst="bentConnector3">
            <a:avLst>
              <a:gd name="adj1" fmla="val -1100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>
            <a:hlinkClick r:id="rId5" action="ppaction://hlinksldjump"/>
          </p:cNvPr>
          <p:cNvSpPr/>
          <p:nvPr/>
        </p:nvSpPr>
        <p:spPr>
          <a:xfrm>
            <a:off x="2672446" y="1106920"/>
            <a:ext cx="2270750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Oregon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3" name="Рисунок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00" y="1498229"/>
            <a:ext cx="143070" cy="14307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287786" y="656782"/>
            <a:ext cx="1317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Portland</a:t>
            </a:r>
            <a:endParaRPr lang="ru-RU" dirty="0"/>
          </a:p>
        </p:txBody>
      </p:sp>
      <p:cxnSp>
        <p:nvCxnSpPr>
          <p:cNvPr id="25" name="Соединительная линия уступом 24"/>
          <p:cNvCxnSpPr>
            <a:stCxn id="23" idx="1"/>
            <a:endCxn id="24" idx="1"/>
          </p:cNvCxnSpPr>
          <p:nvPr/>
        </p:nvCxnSpPr>
        <p:spPr>
          <a:xfrm rot="10800000">
            <a:off x="1287786" y="841448"/>
            <a:ext cx="1048914" cy="728316"/>
          </a:xfrm>
          <a:prstGeom prst="bentConnector3">
            <a:avLst>
              <a:gd name="adj1" fmla="val 12179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рямоугольник 25">
            <a:hlinkClick r:id="rId4" action="ppaction://hlinksldjump"/>
          </p:cNvPr>
          <p:cNvSpPr/>
          <p:nvPr/>
        </p:nvSpPr>
        <p:spPr>
          <a:xfrm>
            <a:off x="4981943" y="3398976"/>
            <a:ext cx="2656496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Alabama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004" y="3556487"/>
            <a:ext cx="143070" cy="143070"/>
          </a:xfrm>
          <a:prstGeom prst="rect">
            <a:avLst/>
          </a:prstGeom>
        </p:spPr>
      </p:pic>
      <p:sp>
        <p:nvSpPr>
          <p:cNvPr id="29" name="Прямоугольник 28">
            <a:hlinkClick r:id="rId7" action="ppaction://hlinksldjump"/>
          </p:cNvPr>
          <p:cNvSpPr/>
          <p:nvPr/>
        </p:nvSpPr>
        <p:spPr>
          <a:xfrm>
            <a:off x="5351420" y="1897417"/>
            <a:ext cx="2273379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Indiana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102" y="2574168"/>
            <a:ext cx="143070" cy="14307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5648541" y="935896"/>
            <a:ext cx="1468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Indianapolis</a:t>
            </a:r>
            <a:endParaRPr lang="ru-RU" dirty="0"/>
          </a:p>
        </p:txBody>
      </p:sp>
      <p:cxnSp>
        <p:nvCxnSpPr>
          <p:cNvPr id="32" name="Соединительная линия уступом 31"/>
          <p:cNvCxnSpPr>
            <a:stCxn id="31" idx="3"/>
            <a:endCxn id="30" idx="1"/>
          </p:cNvCxnSpPr>
          <p:nvPr/>
        </p:nvCxnSpPr>
        <p:spPr>
          <a:xfrm>
            <a:off x="7117303" y="1120562"/>
            <a:ext cx="614799" cy="1525141"/>
          </a:xfrm>
          <a:prstGeom prst="bentConnector3">
            <a:avLst>
              <a:gd name="adj1" fmla="val 8470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Прямоугольник 33"/>
          <p:cNvSpPr/>
          <p:nvPr/>
        </p:nvSpPr>
        <p:spPr>
          <a:xfrm>
            <a:off x="0" y="-1181827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Аналитика</a:t>
            </a:r>
            <a:endParaRPr lang="ru-RU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5" name="Скругленный прямоугольник 34">
            <a:hlinkClick r:id="rId8" action="ppaction://hlinksldjump"/>
          </p:cNvPr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36" name="Скругленный прямоугольник 35"/>
          <p:cNvSpPr/>
          <p:nvPr/>
        </p:nvSpPr>
        <p:spPr>
          <a:xfrm>
            <a:off x="116904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7" name="Скругленный прямоугольник 36">
            <a:hlinkClick r:id="rId9" action="ppaction://hlinksldjump"/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8" name="Скругленный прямоугольник 37">
            <a:hlinkClick r:id="rId10" action="ppaction://hlinksldjump"/>
          </p:cNvPr>
          <p:cNvSpPr/>
          <p:nvPr/>
        </p:nvSpPr>
        <p:spPr>
          <a:xfrm>
            <a:off x="1178602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sp>
        <p:nvSpPr>
          <p:cNvPr id="39" name="Стрелка вправо 38">
            <a:hlinkClick r:id="rId10" action="ppaction://hlinksldjump"/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0" name="Соединительная линия уступом 32">
            <a:extLst>
              <a:ext uri="{FF2B5EF4-FFF2-40B4-BE49-F238E27FC236}">
                <a16:creationId xmlns:a16="http://schemas.microsoft.com/office/drawing/2014/main" id="{B22F0D80-DE04-4F08-94B0-76A35727DC8F}"/>
              </a:ext>
            </a:extLst>
          </p:cNvPr>
          <p:cNvCxnSpPr>
            <a:endCxn id="41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27834BAC-3387-4FE5-9669-E2C46C086A38}"/>
              </a:ext>
            </a:extLst>
          </p:cNvPr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6136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81481E-6 L -0.33008 0.00023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9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7.40741E-7 L -0.46797 -0.00093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98" y="-4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96296E-6 L -0.3 -2.96296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1.11111E-6 L -0.37956 0.0007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71" y="2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7037E-6 L -0.54505 0.00024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253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4.81481E-6 L -0.46941 0.00324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64" y="16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81481E-6 L -0.43777 4.81481E-6 " pathEditMode="relative" rAng="0" ptsTypes="AA">
                                      <p:cBhvr>
                                        <p:cTn id="1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88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44444E-6 L -0.45013 -0.00046 " pathEditMode="relative" rAng="0" ptsTypes="AA">
                                      <p:cBhvr>
                                        <p:cTn id="2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500" y="-2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1.85185E-6 L 0.4267 -0.00023 " pathEditMode="relative" rAng="0" ptsTypes="AA">
                                      <p:cBhvr>
                                        <p:cTn id="2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28" y="-2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3.33333E-6 L 0.38607 0.0074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97" y="37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48148E-6 L 0.3405 0.00278 " pathEditMode="relative" rAng="0" ptsTypes="AA">
                                      <p:cBhvr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018" y="13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33333E-6 L 0.36094 0.00277 " pathEditMode="relative" rAng="0" ptsTypes="AA">
                                      <p:cBhvr>
                                        <p:cTn id="2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47" y="13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33333E-6 L 0.37188 0.01574 " pathEditMode="relative" rAng="0" ptsTypes="AA">
                                      <p:cBhvr>
                                        <p:cTn id="3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94" y="78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5.55112E-17 L 0.41094 -0.00486 " pathEditMode="relative" rAng="0" ptsTypes="AA">
                                      <p:cBhvr>
                                        <p:cTn id="3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47" y="-25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L 0.42005 0.00301 " pathEditMode="relative" rAng="0" ptsTypes="AA">
                                      <p:cBhvr>
                                        <p:cTn id="3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03" y="13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44444E-6 L 0.45691 0.01088 " pathEditMode="relative" rAng="0" ptsTypes="AA">
                                      <p:cBhvr>
                                        <p:cTn id="3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39" y="53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96296E-6 L 0.44219 0.00533 " pathEditMode="relative" rAng="0" ptsTypes="AA">
                                      <p:cBhvr>
                                        <p:cTn id="3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09" y="25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L 0.46355 0.00834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177" y="417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3.7037E-6 L 0.46836 -0.00578 " pathEditMode="relative" rAng="0" ptsTypes="AA">
                                      <p:cBhvr>
                                        <p:cTn id="4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11" y="-301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42643 -0.01042 " pathEditMode="relative" rAng="0" ptsTypes="AA">
                                      <p:cBhvr>
                                        <p:cTn id="4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15" y="-532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1.48148E-6 L 0.4806 0.00023 " pathEditMode="relative" rAng="0" ptsTypes="AA">
                                      <p:cBhvr>
                                        <p:cTn id="4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023" y="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7.40741E-7 L 0.4349 -0.00532 " pathEditMode="relative" rAng="0" ptsTypes="AA">
                                      <p:cBhvr>
                                        <p:cTn id="4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45" y="-278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57 0.05278 L 0.60391 0.04931 " pathEditMode="relative" rAng="0" ptsTypes="AA">
                                      <p:cBhvr>
                                        <p:cTn id="5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04" y="-185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2" dur="75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7037E-7 L 0.48803 -0.00833 " pathEditMode="relative" rAng="0" ptsTypes="AA">
                                      <p:cBhvr>
                                        <p:cTn id="5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01" y="-417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0.53437 4.07407E-6 " pathEditMode="relative" rAng="0" ptsTypes="AA">
                                      <p:cBhvr>
                                        <p:cTn id="59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719" y="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96296E-6 L 0.43321 -0.01158 " pathEditMode="relative" rAng="0" ptsTypes="AA">
                                      <p:cBhvr>
                                        <p:cTn id="61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54" y="-579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2.96296E-6 L 0.6418 0.00047 " pathEditMode="relative" rAng="0" ptsTypes="AA">
                                      <p:cBhvr>
                                        <p:cTn id="6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083" y="23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5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111E-6 L 0 0.17662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43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2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33333E-6 L 0.70456 -0.00209 " pathEditMode="relative" rAng="0" ptsTypes="AA">
                                      <p:cBhvr>
                                        <p:cTn id="7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21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7" grpId="0"/>
      <p:bldP spid="20" grpId="0"/>
      <p:bldP spid="22" grpId="0"/>
      <p:bldP spid="24" grpId="0"/>
      <p:bldP spid="26" grpId="0"/>
      <p:bldP spid="29" grpId="0"/>
      <p:bldP spid="31" grpId="0"/>
      <p:bldP spid="34" grpId="0"/>
      <p:bldP spid="4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20841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85449" y1="92056" x2="34640" y2="85688"/>
                        <a14:backgroundMark x1="3597" y1="31231" x2="5942" y2="79139"/>
                        <a14:backgroundMark x1="26192" y1="72226" x2="29345" y2="61916"/>
                        <a14:backgroundMark x1="64147" y1="33596" x2="63985" y2="31413"/>
                        <a14:backgroundMark x1="87510" y1="78169" x2="87955" y2="802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34" y="0"/>
            <a:ext cx="10287919" cy="6858000"/>
          </a:xfrm>
          <a:prstGeom prst="rect">
            <a:avLst/>
          </a:prstGeom>
        </p:spPr>
      </p:pic>
      <p:sp>
        <p:nvSpPr>
          <p:cNvPr id="4" name="Прямоугольник 3">
            <a:hlinkClick r:id="rId4" action="ppaction://hlinksldjump"/>
          </p:cNvPr>
          <p:cNvSpPr/>
          <p:nvPr/>
        </p:nvSpPr>
        <p:spPr>
          <a:xfrm>
            <a:off x="8473134" y="1498229"/>
            <a:ext cx="1531188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Ohio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Прямоугольник 4">
            <a:hlinkClick r:id="rId4" action="ppaction://hlinksldjump"/>
          </p:cNvPr>
          <p:cNvSpPr/>
          <p:nvPr/>
        </p:nvSpPr>
        <p:spPr>
          <a:xfrm>
            <a:off x="9395927" y="3810541"/>
            <a:ext cx="2122697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Florida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Прямоугольник 5">
            <a:hlinkClick r:id="rId5" action="ppaction://hlinksldjump"/>
          </p:cNvPr>
          <p:cNvSpPr/>
          <p:nvPr/>
        </p:nvSpPr>
        <p:spPr>
          <a:xfrm>
            <a:off x="377744" y="2052227"/>
            <a:ext cx="2303131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Nevada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3451" y="2513892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Cleveland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0043451" y="3144613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Cincinnati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0043451" y="2830791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Columbus</a:t>
            </a:r>
            <a:endParaRPr lang="ru-RU" dirty="0"/>
          </a:p>
        </p:txBody>
      </p:sp>
      <p:cxnSp>
        <p:nvCxnSpPr>
          <p:cNvPr id="10" name="Соединительная линия уступом 9"/>
          <p:cNvCxnSpPr>
            <a:stCxn id="7" idx="1"/>
            <a:endCxn id="13" idx="3"/>
          </p:cNvCxnSpPr>
          <p:nvPr/>
        </p:nvCxnSpPr>
        <p:spPr>
          <a:xfrm rot="10800000">
            <a:off x="8663065" y="2274682"/>
            <a:ext cx="1380386" cy="42387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оединительная линия уступом 10"/>
          <p:cNvCxnSpPr>
            <a:stCxn id="9" idx="1"/>
            <a:endCxn id="14" idx="3"/>
          </p:cNvCxnSpPr>
          <p:nvPr/>
        </p:nvCxnSpPr>
        <p:spPr>
          <a:xfrm rot="10800000">
            <a:off x="8555763" y="2585427"/>
            <a:ext cx="1487688" cy="43003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оединительная линия уступом 11"/>
          <p:cNvCxnSpPr>
            <a:stCxn id="8" idx="1"/>
            <a:endCxn id="15" idx="3"/>
          </p:cNvCxnSpPr>
          <p:nvPr/>
        </p:nvCxnSpPr>
        <p:spPr>
          <a:xfrm rot="10800000">
            <a:off x="8305391" y="2682257"/>
            <a:ext cx="1738061" cy="64702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Рисунок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995" y="2203147"/>
            <a:ext cx="143070" cy="143070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693" y="2513892"/>
            <a:ext cx="143070" cy="14307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20" y="2610721"/>
            <a:ext cx="143070" cy="14307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616" y="4898605"/>
            <a:ext cx="143070" cy="14307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748591" y="5689963"/>
            <a:ext cx="807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Miami</a:t>
            </a:r>
            <a:endParaRPr lang="ru-RU" dirty="0"/>
          </a:p>
        </p:txBody>
      </p:sp>
      <p:cxnSp>
        <p:nvCxnSpPr>
          <p:cNvPr id="18" name="Соединительная линия уступом 17"/>
          <p:cNvCxnSpPr>
            <a:stCxn id="17" idx="3"/>
            <a:endCxn id="16" idx="3"/>
          </p:cNvCxnSpPr>
          <p:nvPr/>
        </p:nvCxnSpPr>
        <p:spPr>
          <a:xfrm flipV="1">
            <a:off x="9555703" y="4970140"/>
            <a:ext cx="385983" cy="904489"/>
          </a:xfrm>
          <a:prstGeom prst="bentConnector3">
            <a:avLst>
              <a:gd name="adj1" fmla="val 15922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Рисунок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875" y="3079708"/>
            <a:ext cx="143070" cy="14307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3618" y="4137640"/>
            <a:ext cx="78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 Vegas</a:t>
            </a:r>
            <a:endParaRPr lang="ru-RU" dirty="0"/>
          </a:p>
        </p:txBody>
      </p:sp>
      <p:cxnSp>
        <p:nvCxnSpPr>
          <p:cNvPr id="21" name="Соединительная линия уступом 20"/>
          <p:cNvCxnSpPr>
            <a:stCxn id="20" idx="1"/>
            <a:endCxn id="19" idx="1"/>
          </p:cNvCxnSpPr>
          <p:nvPr/>
        </p:nvCxnSpPr>
        <p:spPr>
          <a:xfrm rot="10800000" flipH="1">
            <a:off x="603617" y="3151244"/>
            <a:ext cx="2077257" cy="1309563"/>
          </a:xfrm>
          <a:prstGeom prst="bentConnector3">
            <a:avLst>
              <a:gd name="adj1" fmla="val -1100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>
            <a:hlinkClick r:id="rId5" action="ppaction://hlinksldjump"/>
          </p:cNvPr>
          <p:cNvSpPr/>
          <p:nvPr/>
        </p:nvSpPr>
        <p:spPr>
          <a:xfrm>
            <a:off x="2672446" y="1106920"/>
            <a:ext cx="2270750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Oregon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3" name="Рисунок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00" y="1498229"/>
            <a:ext cx="143070" cy="14307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287786" y="656782"/>
            <a:ext cx="1317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Portland</a:t>
            </a:r>
            <a:endParaRPr lang="ru-RU" dirty="0"/>
          </a:p>
        </p:txBody>
      </p:sp>
      <p:cxnSp>
        <p:nvCxnSpPr>
          <p:cNvPr id="25" name="Соединительная линия уступом 24"/>
          <p:cNvCxnSpPr>
            <a:stCxn id="23" idx="1"/>
            <a:endCxn id="24" idx="1"/>
          </p:cNvCxnSpPr>
          <p:nvPr/>
        </p:nvCxnSpPr>
        <p:spPr>
          <a:xfrm rot="10800000">
            <a:off x="1287786" y="841448"/>
            <a:ext cx="1048914" cy="728316"/>
          </a:xfrm>
          <a:prstGeom prst="bentConnector3">
            <a:avLst>
              <a:gd name="adj1" fmla="val 12179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рямоугольник 25">
            <a:hlinkClick r:id="rId4" action="ppaction://hlinksldjump"/>
          </p:cNvPr>
          <p:cNvSpPr/>
          <p:nvPr/>
        </p:nvSpPr>
        <p:spPr>
          <a:xfrm>
            <a:off x="4981943" y="3398976"/>
            <a:ext cx="2656496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Alabama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004" y="3556487"/>
            <a:ext cx="143070" cy="143070"/>
          </a:xfrm>
          <a:prstGeom prst="rect">
            <a:avLst/>
          </a:prstGeom>
        </p:spPr>
      </p:pic>
      <p:sp>
        <p:nvSpPr>
          <p:cNvPr id="29" name="Прямоугольник 28">
            <a:hlinkClick r:id="rId7" action="ppaction://hlinksldjump"/>
          </p:cNvPr>
          <p:cNvSpPr/>
          <p:nvPr/>
        </p:nvSpPr>
        <p:spPr>
          <a:xfrm>
            <a:off x="5351420" y="1897417"/>
            <a:ext cx="2273379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Indiana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102" y="2574168"/>
            <a:ext cx="143070" cy="14307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5648541" y="935896"/>
            <a:ext cx="1468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Indianapolis</a:t>
            </a:r>
            <a:endParaRPr lang="ru-RU" dirty="0"/>
          </a:p>
        </p:txBody>
      </p:sp>
      <p:cxnSp>
        <p:nvCxnSpPr>
          <p:cNvPr id="32" name="Соединительная линия уступом 31"/>
          <p:cNvCxnSpPr>
            <a:stCxn id="31" idx="3"/>
            <a:endCxn id="30" idx="1"/>
          </p:cNvCxnSpPr>
          <p:nvPr/>
        </p:nvCxnSpPr>
        <p:spPr>
          <a:xfrm>
            <a:off x="7117303" y="1120562"/>
            <a:ext cx="614799" cy="1525141"/>
          </a:xfrm>
          <a:prstGeom prst="bentConnector3">
            <a:avLst>
              <a:gd name="adj1" fmla="val 8470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Скругленный прямоугольник 35">
            <a:hlinkClick r:id="rId8" action="ppaction://hlinksldjump"/>
          </p:cNvPr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37" name="Скругленный прямоугольник 36">
            <a:hlinkClick r:id="rId9" action="ppaction://hlinksldjump"/>
          </p:cNvPr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8" name="Скругленный прямоугольник 37"/>
          <p:cNvSpPr/>
          <p:nvPr/>
        </p:nvSpPr>
        <p:spPr>
          <a:xfrm>
            <a:off x="116904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9" name="Скругленный прямоугольник 38">
            <a:hlinkClick r:id="rId10" action="ppaction://hlinksldjump"/>
          </p:cNvPr>
          <p:cNvSpPr/>
          <p:nvPr/>
        </p:nvSpPr>
        <p:spPr>
          <a:xfrm>
            <a:off x="117809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sp>
        <p:nvSpPr>
          <p:cNvPr id="41" name="Стрелка вправо 40">
            <a:hlinkClick r:id="rId10" action="ppaction://hlinksldjump"/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Прямоугольник 41"/>
          <p:cNvSpPr/>
          <p:nvPr/>
        </p:nvSpPr>
        <p:spPr>
          <a:xfrm>
            <a:off x="0" y="-1181827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Заключение</a:t>
            </a:r>
            <a:endParaRPr lang="ru-RU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cxnSp>
        <p:nvCxnSpPr>
          <p:cNvPr id="40" name="Соединительная линия уступом 32">
            <a:extLst>
              <a:ext uri="{FF2B5EF4-FFF2-40B4-BE49-F238E27FC236}">
                <a16:creationId xmlns:a16="http://schemas.microsoft.com/office/drawing/2014/main" id="{D5A6658C-C26F-4425-BF29-40120B43F859}"/>
              </a:ext>
            </a:extLst>
          </p:cNvPr>
          <p:cNvCxnSpPr>
            <a:endCxn id="43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8528727-AD3E-45EF-B47F-1A1713987653}"/>
              </a:ext>
            </a:extLst>
          </p:cNvPr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438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111E-6 L 0 0.17662 " pathEditMode="relative" rAng="0" ptsTypes="AA">
                                      <p:cBhvr>
                                        <p:cTn id="156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43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8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7" grpId="0"/>
      <p:bldP spid="20" grpId="0"/>
      <p:bldP spid="22" grpId="0"/>
      <p:bldP spid="24" grpId="0"/>
      <p:bldP spid="26" grpId="0"/>
      <p:bldP spid="29" grpId="0"/>
      <p:bldP spid="31" grpId="0"/>
      <p:bldP spid="42" grpId="0"/>
      <p:bldP spid="4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85449" y1="92056" x2="34640" y2="85688"/>
                        <a14:backgroundMark x1="3597" y1="31231" x2="5942" y2="79139"/>
                        <a14:backgroundMark x1="26192" y1="72226" x2="29345" y2="61916"/>
                        <a14:backgroundMark x1="64147" y1="33596" x2="63985" y2="31413"/>
                        <a14:backgroundMark x1="87510" y1="78169" x2="87955" y2="802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34" y="0"/>
            <a:ext cx="10287919" cy="6858000"/>
          </a:xfrm>
          <a:prstGeom prst="rect">
            <a:avLst/>
          </a:prstGeom>
        </p:spPr>
      </p:pic>
      <p:sp>
        <p:nvSpPr>
          <p:cNvPr id="4" name="Прямоугольник 3">
            <a:hlinkClick r:id="rId4" action="ppaction://hlinksldjump"/>
          </p:cNvPr>
          <p:cNvSpPr/>
          <p:nvPr/>
        </p:nvSpPr>
        <p:spPr>
          <a:xfrm>
            <a:off x="8473134" y="1498229"/>
            <a:ext cx="1531188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Ohio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Прямоугольник 4">
            <a:hlinkClick r:id="rId5" action="ppaction://hlinksldjump"/>
          </p:cNvPr>
          <p:cNvSpPr/>
          <p:nvPr/>
        </p:nvSpPr>
        <p:spPr>
          <a:xfrm>
            <a:off x="9395927" y="3810541"/>
            <a:ext cx="2122697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Florida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Прямоугольник 5">
            <a:hlinkClick r:id="rId6" action="ppaction://hlinksldjump"/>
          </p:cNvPr>
          <p:cNvSpPr/>
          <p:nvPr/>
        </p:nvSpPr>
        <p:spPr>
          <a:xfrm>
            <a:off x="377744" y="2052227"/>
            <a:ext cx="2303131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Nevada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hlinkClick r:id="rId7" action="ppaction://hlinksldjump"/>
          </p:cNvPr>
          <p:cNvSpPr txBox="1"/>
          <p:nvPr/>
        </p:nvSpPr>
        <p:spPr>
          <a:xfrm>
            <a:off x="10043451" y="2513892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Cleveland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0043451" y="3144613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Cincinnati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0043451" y="2830791"/>
            <a:ext cx="1592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Columbus</a:t>
            </a:r>
            <a:endParaRPr lang="ru-RU" dirty="0"/>
          </a:p>
        </p:txBody>
      </p:sp>
      <p:cxnSp>
        <p:nvCxnSpPr>
          <p:cNvPr id="10" name="Соединительная линия уступом 9"/>
          <p:cNvCxnSpPr>
            <a:stCxn id="7" idx="1"/>
            <a:endCxn id="13" idx="3"/>
          </p:cNvCxnSpPr>
          <p:nvPr/>
        </p:nvCxnSpPr>
        <p:spPr>
          <a:xfrm rot="10800000">
            <a:off x="8663065" y="2274682"/>
            <a:ext cx="1380386" cy="42387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оединительная линия уступом 10"/>
          <p:cNvCxnSpPr>
            <a:cxnSpLocks/>
            <a:stCxn id="9" idx="1"/>
            <a:endCxn id="14" idx="3"/>
          </p:cNvCxnSpPr>
          <p:nvPr/>
        </p:nvCxnSpPr>
        <p:spPr>
          <a:xfrm rot="10800000">
            <a:off x="8555763" y="2585427"/>
            <a:ext cx="1487688" cy="43003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оединительная линия уступом 11"/>
          <p:cNvCxnSpPr>
            <a:stCxn id="8" idx="1"/>
            <a:endCxn id="15" idx="3"/>
          </p:cNvCxnSpPr>
          <p:nvPr/>
        </p:nvCxnSpPr>
        <p:spPr>
          <a:xfrm rot="10800000">
            <a:off x="8305391" y="2682257"/>
            <a:ext cx="1738061" cy="64702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Рисунок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995" y="2203147"/>
            <a:ext cx="143070" cy="143070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693" y="2513892"/>
            <a:ext cx="143070" cy="14307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20" y="2610721"/>
            <a:ext cx="143070" cy="14307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616" y="4898605"/>
            <a:ext cx="143070" cy="14307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748591" y="5689963"/>
            <a:ext cx="807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Miami</a:t>
            </a:r>
            <a:endParaRPr lang="ru-RU" dirty="0"/>
          </a:p>
        </p:txBody>
      </p:sp>
      <p:cxnSp>
        <p:nvCxnSpPr>
          <p:cNvPr id="18" name="Соединительная линия уступом 17"/>
          <p:cNvCxnSpPr>
            <a:stCxn id="17" idx="3"/>
            <a:endCxn id="16" idx="3"/>
          </p:cNvCxnSpPr>
          <p:nvPr/>
        </p:nvCxnSpPr>
        <p:spPr>
          <a:xfrm flipV="1">
            <a:off x="9555703" y="4970140"/>
            <a:ext cx="385983" cy="904489"/>
          </a:xfrm>
          <a:prstGeom prst="bentConnector3">
            <a:avLst>
              <a:gd name="adj1" fmla="val 15922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Рисунок 1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875" y="3079708"/>
            <a:ext cx="143070" cy="14307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3618" y="4137640"/>
            <a:ext cx="78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 Vegas</a:t>
            </a:r>
            <a:endParaRPr lang="ru-RU" dirty="0"/>
          </a:p>
        </p:txBody>
      </p:sp>
      <p:cxnSp>
        <p:nvCxnSpPr>
          <p:cNvPr id="21" name="Соединительная линия уступом 20"/>
          <p:cNvCxnSpPr>
            <a:stCxn id="20" idx="1"/>
            <a:endCxn id="19" idx="1"/>
          </p:cNvCxnSpPr>
          <p:nvPr/>
        </p:nvCxnSpPr>
        <p:spPr>
          <a:xfrm rot="10800000" flipH="1">
            <a:off x="603617" y="3151244"/>
            <a:ext cx="2077257" cy="1309563"/>
          </a:xfrm>
          <a:prstGeom prst="bentConnector3">
            <a:avLst>
              <a:gd name="adj1" fmla="val -1100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>
            <a:hlinkClick r:id="rId9" action="ppaction://hlinksldjump"/>
          </p:cNvPr>
          <p:cNvSpPr/>
          <p:nvPr/>
        </p:nvSpPr>
        <p:spPr>
          <a:xfrm>
            <a:off x="2672446" y="1106920"/>
            <a:ext cx="2270750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Oregon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3" name="Рисунок 2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00" y="1498229"/>
            <a:ext cx="143070" cy="14307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287786" y="656782"/>
            <a:ext cx="1317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Portland</a:t>
            </a:r>
            <a:endParaRPr lang="ru-RU" dirty="0"/>
          </a:p>
        </p:txBody>
      </p:sp>
      <p:cxnSp>
        <p:nvCxnSpPr>
          <p:cNvPr id="25" name="Соединительная линия уступом 24"/>
          <p:cNvCxnSpPr>
            <a:stCxn id="23" idx="1"/>
            <a:endCxn id="24" idx="1"/>
          </p:cNvCxnSpPr>
          <p:nvPr/>
        </p:nvCxnSpPr>
        <p:spPr>
          <a:xfrm rot="10800000">
            <a:off x="1287786" y="841448"/>
            <a:ext cx="1048914" cy="728316"/>
          </a:xfrm>
          <a:prstGeom prst="bentConnector3">
            <a:avLst>
              <a:gd name="adj1" fmla="val 12179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рямоугольник 25">
            <a:hlinkClick r:id="rId10" action="ppaction://hlinksldjump"/>
          </p:cNvPr>
          <p:cNvSpPr/>
          <p:nvPr/>
        </p:nvSpPr>
        <p:spPr>
          <a:xfrm>
            <a:off x="4981943" y="3398976"/>
            <a:ext cx="2656496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Alabama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004" y="3556487"/>
            <a:ext cx="143070" cy="143070"/>
          </a:xfrm>
          <a:prstGeom prst="rect">
            <a:avLst/>
          </a:prstGeom>
        </p:spPr>
      </p:pic>
      <p:sp>
        <p:nvSpPr>
          <p:cNvPr id="29" name="Прямоугольник 28">
            <a:hlinkClick r:id="rId11" action="ppaction://hlinksldjump"/>
          </p:cNvPr>
          <p:cNvSpPr/>
          <p:nvPr/>
        </p:nvSpPr>
        <p:spPr>
          <a:xfrm>
            <a:off x="5351420" y="1897417"/>
            <a:ext cx="2273379" cy="923330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Indiana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102" y="2574168"/>
            <a:ext cx="143070" cy="14307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5648541" y="935896"/>
            <a:ext cx="1468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Indianapolis</a:t>
            </a:r>
            <a:endParaRPr lang="ru-RU" dirty="0"/>
          </a:p>
        </p:txBody>
      </p:sp>
      <p:cxnSp>
        <p:nvCxnSpPr>
          <p:cNvPr id="32" name="Соединительная линия уступом 31"/>
          <p:cNvCxnSpPr>
            <a:stCxn id="31" idx="3"/>
            <a:endCxn id="30" idx="1"/>
          </p:cNvCxnSpPr>
          <p:nvPr/>
        </p:nvCxnSpPr>
        <p:spPr>
          <a:xfrm>
            <a:off x="7117303" y="1120562"/>
            <a:ext cx="614799" cy="1525141"/>
          </a:xfrm>
          <a:prstGeom prst="bentConnector3">
            <a:avLst>
              <a:gd name="adj1" fmla="val 8470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9" name="Диаграмма 38">
            <a:extLst>
              <a:ext uri="{FF2B5EF4-FFF2-40B4-BE49-F238E27FC236}">
                <a16:creationId xmlns:a16="http://schemas.microsoft.com/office/drawing/2014/main" id="{96AC4FD7-C2E5-44F2-AE32-A47BBB2F61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9731765"/>
              </p:ext>
            </p:extLst>
          </p:nvPr>
        </p:nvGraphicFramePr>
        <p:xfrm>
          <a:off x="2217323" y="1176534"/>
          <a:ext cx="1007165" cy="7252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43" name="Скругленный прямоугольник 42">
            <a:hlinkClick r:id="rId13" action="ppaction://hlinksldjump"/>
          </p:cNvPr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44" name="Скругленный прямоугольник 43">
            <a:hlinkClick r:id="rId14" action="ppaction://hlinksldjump"/>
          </p:cNvPr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5" name="Скругленный прямоугольник 44">
            <a:hlinkClick r:id="rId15" action="ppaction://hlinksldjump"/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7" name="Скругленный прямоугольник 46"/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cxnSp>
        <p:nvCxnSpPr>
          <p:cNvPr id="41" name="Соединительная линия уступом 32">
            <a:extLst>
              <a:ext uri="{FF2B5EF4-FFF2-40B4-BE49-F238E27FC236}">
                <a16:creationId xmlns:a16="http://schemas.microsoft.com/office/drawing/2014/main" id="{366BD483-A649-4D9E-BF04-D9FFCBE3224B}"/>
              </a:ext>
            </a:extLst>
          </p:cNvPr>
          <p:cNvCxnSpPr>
            <a:endCxn id="42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2063E130-635B-4867-B425-CDF214F2DA8D}"/>
              </a:ext>
            </a:extLst>
          </p:cNvPr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028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9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77744" y="0"/>
            <a:ext cx="11258533" cy="6858000"/>
            <a:chOff x="377744" y="0"/>
            <a:chExt cx="11258533" cy="6858000"/>
          </a:xfrm>
        </p:grpSpPr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backgroundMark x1="85449" y1="92056" x2="34640" y2="85688"/>
                          <a14:backgroundMark x1="3597" y1="31231" x2="5942" y2="79139"/>
                          <a14:backgroundMark x1="26192" y1="72226" x2="29345" y2="61916"/>
                          <a14:backgroundMark x1="64147" y1="33596" x2="63985" y2="31413"/>
                          <a14:backgroundMark x1="87510" y1="78169" x2="87955" y2="8029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134" y="0"/>
              <a:ext cx="10287919" cy="6858000"/>
            </a:xfrm>
            <a:prstGeom prst="rect">
              <a:avLst/>
            </a:prstGeom>
          </p:spPr>
        </p:pic>
        <p:sp>
          <p:nvSpPr>
            <p:cNvPr id="4" name="Прямоугольник 3">
              <a:hlinkClick r:id="rId4" action="ppaction://hlinksldjump"/>
            </p:cNvPr>
            <p:cNvSpPr/>
            <p:nvPr/>
          </p:nvSpPr>
          <p:spPr>
            <a:xfrm>
              <a:off x="8473134" y="1498229"/>
              <a:ext cx="1531188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Ohio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" name="Прямоугольник 4">
              <a:hlinkClick r:id="rId4" action="ppaction://hlinksldjump"/>
            </p:cNvPr>
            <p:cNvSpPr/>
            <p:nvPr/>
          </p:nvSpPr>
          <p:spPr>
            <a:xfrm>
              <a:off x="9395927" y="3810541"/>
              <a:ext cx="2122697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Florida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Прямоугольник 5">
              <a:hlinkClick r:id="rId5" action="ppaction://hlinksldjump"/>
            </p:cNvPr>
            <p:cNvSpPr/>
            <p:nvPr/>
          </p:nvSpPr>
          <p:spPr>
            <a:xfrm>
              <a:off x="377744" y="2052227"/>
              <a:ext cx="2303131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Nevada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043451" y="2513892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Cleveland</a:t>
              </a:r>
              <a:endParaRPr lang="ru-RU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043451" y="3144613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Cincinnati</a:t>
              </a:r>
              <a:endParaRPr lang="ru-RU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043451" y="2830791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Columbus</a:t>
              </a:r>
              <a:endParaRPr lang="ru-RU" dirty="0"/>
            </a:p>
          </p:txBody>
        </p:sp>
        <p:cxnSp>
          <p:nvCxnSpPr>
            <p:cNvPr id="10" name="Соединительная линия уступом 9"/>
            <p:cNvCxnSpPr>
              <a:stCxn id="7" idx="1"/>
              <a:endCxn id="13" idx="3"/>
            </p:cNvCxnSpPr>
            <p:nvPr/>
          </p:nvCxnSpPr>
          <p:spPr>
            <a:xfrm rot="10800000">
              <a:off x="8663065" y="2274682"/>
              <a:ext cx="1380386" cy="42387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Соединительная линия уступом 10"/>
            <p:cNvCxnSpPr>
              <a:stCxn id="9" idx="1"/>
              <a:endCxn id="14" idx="3"/>
            </p:cNvCxnSpPr>
            <p:nvPr/>
          </p:nvCxnSpPr>
          <p:spPr>
            <a:xfrm rot="10800000">
              <a:off x="8555763" y="2585427"/>
              <a:ext cx="1487688" cy="43003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Соединительная линия уступом 11"/>
            <p:cNvCxnSpPr>
              <a:stCxn id="8" idx="1"/>
              <a:endCxn id="15" idx="3"/>
            </p:cNvCxnSpPr>
            <p:nvPr/>
          </p:nvCxnSpPr>
          <p:spPr>
            <a:xfrm rot="10800000">
              <a:off x="8305391" y="2682257"/>
              <a:ext cx="1738061" cy="64702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9995" y="2203147"/>
              <a:ext cx="143070" cy="143070"/>
            </a:xfrm>
            <a:prstGeom prst="rect">
              <a:avLst/>
            </a:prstGeom>
          </p:spPr>
        </p:pic>
        <p:pic>
          <p:nvPicPr>
            <p:cNvPr id="14" name="Рисунок 1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693" y="2513892"/>
              <a:ext cx="143070" cy="143070"/>
            </a:xfrm>
            <a:prstGeom prst="rect">
              <a:avLst/>
            </a:prstGeom>
          </p:spPr>
        </p:pic>
        <p:pic>
          <p:nvPicPr>
            <p:cNvPr id="15" name="Рисунок 1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2320" y="2610721"/>
              <a:ext cx="143070" cy="143070"/>
            </a:xfrm>
            <a:prstGeom prst="rect">
              <a:avLst/>
            </a:prstGeom>
          </p:spPr>
        </p:pic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8616" y="4898605"/>
              <a:ext cx="143070" cy="14307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748591" y="5689963"/>
              <a:ext cx="8071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Miami</a:t>
              </a:r>
              <a:endParaRPr lang="ru-RU" dirty="0"/>
            </a:p>
          </p:txBody>
        </p:sp>
        <p:cxnSp>
          <p:nvCxnSpPr>
            <p:cNvPr id="18" name="Соединительная линия уступом 17"/>
            <p:cNvCxnSpPr>
              <a:stCxn id="17" idx="3"/>
              <a:endCxn id="16" idx="3"/>
            </p:cNvCxnSpPr>
            <p:nvPr/>
          </p:nvCxnSpPr>
          <p:spPr>
            <a:xfrm flipV="1">
              <a:off x="9555703" y="4970140"/>
              <a:ext cx="385983" cy="904489"/>
            </a:xfrm>
            <a:prstGeom prst="bentConnector3">
              <a:avLst>
                <a:gd name="adj1" fmla="val 15922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0875" y="3079708"/>
              <a:ext cx="143070" cy="143070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603618" y="4137640"/>
              <a:ext cx="7887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Las Vegas</a:t>
              </a:r>
              <a:endParaRPr lang="ru-RU" dirty="0"/>
            </a:p>
          </p:txBody>
        </p:sp>
        <p:cxnSp>
          <p:nvCxnSpPr>
            <p:cNvPr id="21" name="Соединительная линия уступом 20"/>
            <p:cNvCxnSpPr>
              <a:stCxn id="20" idx="1"/>
              <a:endCxn id="19" idx="1"/>
            </p:cNvCxnSpPr>
            <p:nvPr/>
          </p:nvCxnSpPr>
          <p:spPr>
            <a:xfrm rot="10800000" flipH="1">
              <a:off x="603617" y="3151244"/>
              <a:ext cx="2077257" cy="1309563"/>
            </a:xfrm>
            <a:prstGeom prst="bentConnector3">
              <a:avLst>
                <a:gd name="adj1" fmla="val -1100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Прямоугольник 21">
              <a:hlinkClick r:id="rId5" action="ppaction://hlinksldjump"/>
            </p:cNvPr>
            <p:cNvSpPr/>
            <p:nvPr/>
          </p:nvSpPr>
          <p:spPr>
            <a:xfrm>
              <a:off x="2672446" y="1106920"/>
              <a:ext cx="2270750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Oregon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3" name="Рисунок 2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6700" y="1498229"/>
              <a:ext cx="143070" cy="14307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1287786" y="656782"/>
              <a:ext cx="13170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Portland</a:t>
              </a:r>
              <a:endParaRPr lang="ru-RU" dirty="0"/>
            </a:p>
          </p:txBody>
        </p:sp>
        <p:cxnSp>
          <p:nvCxnSpPr>
            <p:cNvPr id="25" name="Соединительная линия уступом 24"/>
            <p:cNvCxnSpPr>
              <a:stCxn id="23" idx="1"/>
              <a:endCxn id="24" idx="1"/>
            </p:cNvCxnSpPr>
            <p:nvPr/>
          </p:nvCxnSpPr>
          <p:spPr>
            <a:xfrm rot="10800000">
              <a:off x="1287786" y="841448"/>
              <a:ext cx="1048914" cy="728316"/>
            </a:xfrm>
            <a:prstGeom prst="bentConnector3">
              <a:avLst>
                <a:gd name="adj1" fmla="val 12179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Прямоугольник 25">
              <a:hlinkClick r:id="rId4" action="ppaction://hlinksldjump"/>
            </p:cNvPr>
            <p:cNvSpPr/>
            <p:nvPr/>
          </p:nvSpPr>
          <p:spPr>
            <a:xfrm>
              <a:off x="4981943" y="3398976"/>
              <a:ext cx="2656496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Alabama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7" name="Рисунок 2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3004" y="3556487"/>
              <a:ext cx="143070" cy="143070"/>
            </a:xfrm>
            <a:prstGeom prst="rect">
              <a:avLst/>
            </a:prstGeom>
          </p:spPr>
        </p:pic>
        <p:sp>
          <p:nvSpPr>
            <p:cNvPr id="29" name="Прямоугольник 28">
              <a:hlinkClick r:id="rId7" action="ppaction://hlinksldjump"/>
            </p:cNvPr>
            <p:cNvSpPr/>
            <p:nvPr/>
          </p:nvSpPr>
          <p:spPr>
            <a:xfrm>
              <a:off x="5351420" y="1897417"/>
              <a:ext cx="2273379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Indiana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30" name="Рисунок 2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2102" y="2574168"/>
              <a:ext cx="143070" cy="143070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648541" y="935896"/>
              <a:ext cx="14687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Indianapolis</a:t>
              </a:r>
              <a:endParaRPr lang="ru-RU" dirty="0"/>
            </a:p>
          </p:txBody>
        </p:sp>
        <p:cxnSp>
          <p:nvCxnSpPr>
            <p:cNvPr id="32" name="Соединительная линия уступом 31"/>
            <p:cNvCxnSpPr>
              <a:stCxn id="31" idx="3"/>
              <a:endCxn id="30" idx="1"/>
            </p:cNvCxnSpPr>
            <p:nvPr/>
          </p:nvCxnSpPr>
          <p:spPr>
            <a:xfrm>
              <a:off x="7117303" y="1120562"/>
              <a:ext cx="614799" cy="1525141"/>
            </a:xfrm>
            <a:prstGeom prst="bentConnector3">
              <a:avLst>
                <a:gd name="adj1" fmla="val 8470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" name="Рисунок 4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4" y="82188"/>
            <a:ext cx="3651500" cy="3346812"/>
          </a:xfrm>
          <a:prstGeom prst="rect">
            <a:avLst/>
          </a:prstGeom>
        </p:spPr>
      </p:pic>
      <p:pic>
        <p:nvPicPr>
          <p:cNvPr id="46" name="Рисунок 4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6" y="3458019"/>
            <a:ext cx="3637551" cy="3326166"/>
          </a:xfrm>
          <a:prstGeom prst="rect">
            <a:avLst/>
          </a:prstGeom>
        </p:spPr>
      </p:pic>
      <p:sp>
        <p:nvSpPr>
          <p:cNvPr id="43" name="Стрелка вправо 42">
            <a:hlinkClick r:id="rId10" action="ppaction://hlinksldjump"/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Скругленный прямоугольник 50"/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52" name="Скругленный прямоугольник 51"/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4" name="Скругленный прямоугольник 53"/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cxnSp>
        <p:nvCxnSpPr>
          <p:cNvPr id="49" name="Соединительная линия уступом 32">
            <a:extLst>
              <a:ext uri="{FF2B5EF4-FFF2-40B4-BE49-F238E27FC236}">
                <a16:creationId xmlns:a16="http://schemas.microsoft.com/office/drawing/2014/main" id="{48AAD5E5-62A7-4179-8D11-C91B7F10429D}"/>
              </a:ext>
            </a:extLst>
          </p:cNvPr>
          <p:cNvCxnSpPr>
            <a:endCxn id="50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381FB14-18F9-4D0D-A3B1-E95A7D2FF2F3}"/>
              </a:ext>
            </a:extLst>
          </p:cNvPr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  <p:pic>
        <p:nvPicPr>
          <p:cNvPr id="45" name="Рисунок 4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293" y="0"/>
            <a:ext cx="6180174" cy="6858000"/>
          </a:xfrm>
          <a:prstGeom prst="rect">
            <a:avLst/>
          </a:prstGeom>
        </p:spPr>
      </p:pic>
      <p:sp>
        <p:nvSpPr>
          <p:cNvPr id="57" name="Скругленный прямоугольник 44">
            <a:hlinkClick r:id="rId12" action="ppaction://hlinksldjump"/>
            <a:extLst>
              <a:ext uri="{FF2B5EF4-FFF2-40B4-BE49-F238E27FC236}">
                <a16:creationId xmlns:a16="http://schemas.microsoft.com/office/drawing/2014/main" id="{E8BB99DA-6428-42D4-AC07-79D7B581FE1B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  <p:graphicFrame>
        <p:nvGraphicFramePr>
          <p:cNvPr id="48" name="Диаграмма 47">
            <a:extLst>
              <a:ext uri="{FF2B5EF4-FFF2-40B4-BE49-F238E27FC236}">
                <a16:creationId xmlns:a16="http://schemas.microsoft.com/office/drawing/2014/main" id="{ACCD7982-8AF9-413E-8A8E-D010600CB7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0159259"/>
              </p:ext>
            </p:extLst>
          </p:nvPr>
        </p:nvGraphicFramePr>
        <p:xfrm>
          <a:off x="1400039" y="885892"/>
          <a:ext cx="977904" cy="935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graphicFrame>
        <p:nvGraphicFramePr>
          <p:cNvPr id="53" name="Диаграмма 52">
            <a:extLst>
              <a:ext uri="{FF2B5EF4-FFF2-40B4-BE49-F238E27FC236}">
                <a16:creationId xmlns:a16="http://schemas.microsoft.com/office/drawing/2014/main" id="{0DEF9566-F933-47AA-A2D2-1F80616C07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6434875"/>
              </p:ext>
            </p:extLst>
          </p:nvPr>
        </p:nvGraphicFramePr>
        <p:xfrm>
          <a:off x="710798" y="1641299"/>
          <a:ext cx="863066" cy="8790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graphicFrame>
        <p:nvGraphicFramePr>
          <p:cNvPr id="58" name="Диаграмма 57">
            <a:extLst>
              <a:ext uri="{FF2B5EF4-FFF2-40B4-BE49-F238E27FC236}">
                <a16:creationId xmlns:a16="http://schemas.microsoft.com/office/drawing/2014/main" id="{A0AFB277-9F0B-41BA-B3ED-8F633D5477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91067"/>
              </p:ext>
            </p:extLst>
          </p:nvPr>
        </p:nvGraphicFramePr>
        <p:xfrm>
          <a:off x="-4163" y="2421559"/>
          <a:ext cx="1072145" cy="1123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5"/>
          </a:graphicData>
        </a:graphic>
      </p:graphicFrame>
      <p:grpSp>
        <p:nvGrpSpPr>
          <p:cNvPr id="70" name="Группа 69">
            <a:extLst>
              <a:ext uri="{FF2B5EF4-FFF2-40B4-BE49-F238E27FC236}">
                <a16:creationId xmlns:a16="http://schemas.microsoft.com/office/drawing/2014/main" id="{66588245-0589-407D-9CF1-83F8988FE363}"/>
              </a:ext>
            </a:extLst>
          </p:cNvPr>
          <p:cNvGrpSpPr/>
          <p:nvPr/>
        </p:nvGrpSpPr>
        <p:grpSpPr>
          <a:xfrm>
            <a:off x="2458785" y="2883224"/>
            <a:ext cx="1248289" cy="400110"/>
            <a:chOff x="256570" y="1938986"/>
            <a:chExt cx="1248289" cy="400110"/>
          </a:xfrm>
        </p:grpSpPr>
        <p:sp>
          <p:nvSpPr>
            <p:cNvPr id="71" name="Прямоугольник 70">
              <a:extLst>
                <a:ext uri="{FF2B5EF4-FFF2-40B4-BE49-F238E27FC236}">
                  <a16:creationId xmlns:a16="http://schemas.microsoft.com/office/drawing/2014/main" id="{72F479EC-DDD3-461A-8B46-A12FFDC356F6}"/>
                </a:ext>
              </a:extLst>
            </p:cNvPr>
            <p:cNvSpPr/>
            <p:nvPr/>
          </p:nvSpPr>
          <p:spPr>
            <a:xfrm>
              <a:off x="256570" y="2180226"/>
              <a:ext cx="65626" cy="7153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2" name="Прямоугольник 71">
              <a:extLst>
                <a:ext uri="{FF2B5EF4-FFF2-40B4-BE49-F238E27FC236}">
                  <a16:creationId xmlns:a16="http://schemas.microsoft.com/office/drawing/2014/main" id="{E26B52C5-8722-4B4B-8CA6-586FE9159BCA}"/>
                </a:ext>
              </a:extLst>
            </p:cNvPr>
            <p:cNvSpPr/>
            <p:nvPr/>
          </p:nvSpPr>
          <p:spPr>
            <a:xfrm>
              <a:off x="256570" y="2028561"/>
              <a:ext cx="65626" cy="71535"/>
            </a:xfrm>
            <a:prstGeom prst="rect">
              <a:avLst/>
            </a:prstGeom>
            <a:solidFill>
              <a:srgbClr val="FF9900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3A95424-3379-4415-B3B7-C72371E8A55A}"/>
                </a:ext>
              </a:extLst>
            </p:cNvPr>
            <p:cNvSpPr txBox="1"/>
            <p:nvPr/>
          </p:nvSpPr>
          <p:spPr>
            <a:xfrm>
              <a:off x="319830" y="1938986"/>
              <a:ext cx="11850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000" dirty="0"/>
                <a:t>Доля конкурентов</a:t>
              </a:r>
            </a:p>
            <a:p>
              <a:r>
                <a:rPr lang="ru-RU" sz="1000" dirty="0"/>
                <a:t>Потенциал роста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910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367 0 L -0.79909 -0.0016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71" y="-9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8" grpId="0">
        <p:bldAsOne/>
      </p:bldGraphic>
      <p:bldGraphic spid="53" grpId="0">
        <p:bldAsOne/>
      </p:bldGraphic>
      <p:bldGraphic spid="58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77744" y="0"/>
            <a:ext cx="11258533" cy="6858000"/>
            <a:chOff x="377744" y="0"/>
            <a:chExt cx="11258533" cy="6858000"/>
          </a:xfrm>
        </p:grpSpPr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backgroundMark x1="85449" y1="92056" x2="34640" y2="85688"/>
                          <a14:backgroundMark x1="3597" y1="31231" x2="5942" y2="79139"/>
                          <a14:backgroundMark x1="26192" y1="72226" x2="29345" y2="61916"/>
                          <a14:backgroundMark x1="64147" y1="33596" x2="63985" y2="31413"/>
                          <a14:backgroundMark x1="87510" y1="78169" x2="87955" y2="8029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134" y="0"/>
              <a:ext cx="10287919" cy="6858000"/>
            </a:xfrm>
            <a:prstGeom prst="rect">
              <a:avLst/>
            </a:prstGeom>
          </p:spPr>
        </p:pic>
        <p:sp>
          <p:nvSpPr>
            <p:cNvPr id="4" name="Прямоугольник 3">
              <a:hlinkClick r:id="rId4" action="ppaction://hlinksldjump"/>
            </p:cNvPr>
            <p:cNvSpPr/>
            <p:nvPr/>
          </p:nvSpPr>
          <p:spPr>
            <a:xfrm>
              <a:off x="8473134" y="1498229"/>
              <a:ext cx="1531188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Ohio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" name="Прямоугольник 4">
              <a:hlinkClick r:id="rId4" action="ppaction://hlinksldjump"/>
            </p:cNvPr>
            <p:cNvSpPr/>
            <p:nvPr/>
          </p:nvSpPr>
          <p:spPr>
            <a:xfrm>
              <a:off x="9395927" y="3810541"/>
              <a:ext cx="2122697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Florida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Прямоугольник 5">
              <a:hlinkClick r:id="rId5" action="ppaction://hlinksldjump"/>
            </p:cNvPr>
            <p:cNvSpPr/>
            <p:nvPr/>
          </p:nvSpPr>
          <p:spPr>
            <a:xfrm>
              <a:off x="377744" y="2052227"/>
              <a:ext cx="2303131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Nevada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043451" y="2513892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Cleveland</a:t>
              </a:r>
              <a:endParaRPr lang="ru-RU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043451" y="3144613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Cincinnati</a:t>
              </a:r>
              <a:endParaRPr lang="ru-RU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043451" y="2830791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Columbus</a:t>
              </a:r>
              <a:endParaRPr lang="ru-RU" dirty="0"/>
            </a:p>
          </p:txBody>
        </p:sp>
        <p:cxnSp>
          <p:nvCxnSpPr>
            <p:cNvPr id="10" name="Соединительная линия уступом 9"/>
            <p:cNvCxnSpPr>
              <a:stCxn id="7" idx="1"/>
              <a:endCxn id="13" idx="3"/>
            </p:cNvCxnSpPr>
            <p:nvPr/>
          </p:nvCxnSpPr>
          <p:spPr>
            <a:xfrm rot="10800000">
              <a:off x="8663065" y="2274682"/>
              <a:ext cx="1380386" cy="42387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Соединительная линия уступом 10"/>
            <p:cNvCxnSpPr>
              <a:stCxn id="9" idx="1"/>
              <a:endCxn id="14" idx="3"/>
            </p:cNvCxnSpPr>
            <p:nvPr/>
          </p:nvCxnSpPr>
          <p:spPr>
            <a:xfrm rot="10800000">
              <a:off x="8555763" y="2585427"/>
              <a:ext cx="1487688" cy="43003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Соединительная линия уступом 11"/>
            <p:cNvCxnSpPr>
              <a:stCxn id="8" idx="1"/>
              <a:endCxn id="15" idx="3"/>
            </p:cNvCxnSpPr>
            <p:nvPr/>
          </p:nvCxnSpPr>
          <p:spPr>
            <a:xfrm rot="10800000">
              <a:off x="8305391" y="2682257"/>
              <a:ext cx="1738061" cy="64702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9995" y="2203147"/>
              <a:ext cx="143070" cy="143070"/>
            </a:xfrm>
            <a:prstGeom prst="rect">
              <a:avLst/>
            </a:prstGeom>
          </p:spPr>
        </p:pic>
        <p:pic>
          <p:nvPicPr>
            <p:cNvPr id="14" name="Рисунок 1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693" y="2513892"/>
              <a:ext cx="143070" cy="143070"/>
            </a:xfrm>
            <a:prstGeom prst="rect">
              <a:avLst/>
            </a:prstGeom>
          </p:spPr>
        </p:pic>
        <p:pic>
          <p:nvPicPr>
            <p:cNvPr id="15" name="Рисунок 1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2320" y="2610721"/>
              <a:ext cx="143070" cy="143070"/>
            </a:xfrm>
            <a:prstGeom prst="rect">
              <a:avLst/>
            </a:prstGeom>
          </p:spPr>
        </p:pic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8616" y="4898605"/>
              <a:ext cx="143070" cy="14307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748591" y="5689963"/>
              <a:ext cx="8071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Miami</a:t>
              </a:r>
              <a:endParaRPr lang="ru-RU" dirty="0"/>
            </a:p>
          </p:txBody>
        </p:sp>
        <p:cxnSp>
          <p:nvCxnSpPr>
            <p:cNvPr id="18" name="Соединительная линия уступом 17"/>
            <p:cNvCxnSpPr>
              <a:stCxn id="17" idx="3"/>
              <a:endCxn id="16" idx="3"/>
            </p:cNvCxnSpPr>
            <p:nvPr/>
          </p:nvCxnSpPr>
          <p:spPr>
            <a:xfrm flipV="1">
              <a:off x="9555703" y="4970140"/>
              <a:ext cx="385983" cy="904489"/>
            </a:xfrm>
            <a:prstGeom prst="bentConnector3">
              <a:avLst>
                <a:gd name="adj1" fmla="val 15922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0875" y="3079708"/>
              <a:ext cx="143070" cy="143070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603618" y="4137640"/>
              <a:ext cx="7887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Las Vegas</a:t>
              </a:r>
              <a:endParaRPr lang="ru-RU" dirty="0"/>
            </a:p>
          </p:txBody>
        </p:sp>
        <p:cxnSp>
          <p:nvCxnSpPr>
            <p:cNvPr id="21" name="Соединительная линия уступом 20"/>
            <p:cNvCxnSpPr>
              <a:stCxn id="20" idx="1"/>
              <a:endCxn id="19" idx="1"/>
            </p:cNvCxnSpPr>
            <p:nvPr/>
          </p:nvCxnSpPr>
          <p:spPr>
            <a:xfrm rot="10800000" flipH="1">
              <a:off x="603617" y="3151244"/>
              <a:ext cx="2077257" cy="1309563"/>
            </a:xfrm>
            <a:prstGeom prst="bentConnector3">
              <a:avLst>
                <a:gd name="adj1" fmla="val -1100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Прямоугольник 21">
              <a:hlinkClick r:id="rId5" action="ppaction://hlinksldjump"/>
            </p:cNvPr>
            <p:cNvSpPr/>
            <p:nvPr/>
          </p:nvSpPr>
          <p:spPr>
            <a:xfrm>
              <a:off x="2672446" y="1106920"/>
              <a:ext cx="2270750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Oregon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3" name="Рисунок 2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6700" y="1498229"/>
              <a:ext cx="143070" cy="14307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1287786" y="656782"/>
              <a:ext cx="13170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Portland</a:t>
              </a:r>
              <a:endParaRPr lang="ru-RU" dirty="0"/>
            </a:p>
          </p:txBody>
        </p:sp>
        <p:cxnSp>
          <p:nvCxnSpPr>
            <p:cNvPr id="25" name="Соединительная линия уступом 24"/>
            <p:cNvCxnSpPr>
              <a:stCxn id="23" idx="1"/>
              <a:endCxn id="24" idx="1"/>
            </p:cNvCxnSpPr>
            <p:nvPr/>
          </p:nvCxnSpPr>
          <p:spPr>
            <a:xfrm rot="10800000">
              <a:off x="1287786" y="841448"/>
              <a:ext cx="1048914" cy="728316"/>
            </a:xfrm>
            <a:prstGeom prst="bentConnector3">
              <a:avLst>
                <a:gd name="adj1" fmla="val 12179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Прямоугольник 25">
              <a:hlinkClick r:id="rId4" action="ppaction://hlinksldjump"/>
            </p:cNvPr>
            <p:cNvSpPr/>
            <p:nvPr/>
          </p:nvSpPr>
          <p:spPr>
            <a:xfrm>
              <a:off x="4981943" y="3398976"/>
              <a:ext cx="2656496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Alabama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7" name="Рисунок 2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3004" y="3556487"/>
              <a:ext cx="143070" cy="143070"/>
            </a:xfrm>
            <a:prstGeom prst="rect">
              <a:avLst/>
            </a:prstGeom>
          </p:spPr>
        </p:pic>
        <p:sp>
          <p:nvSpPr>
            <p:cNvPr id="29" name="Прямоугольник 28">
              <a:hlinkClick r:id="rId7" action="ppaction://hlinksldjump"/>
            </p:cNvPr>
            <p:cNvSpPr/>
            <p:nvPr/>
          </p:nvSpPr>
          <p:spPr>
            <a:xfrm>
              <a:off x="5351420" y="1897417"/>
              <a:ext cx="2273379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Indiana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30" name="Рисунок 2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2102" y="2574168"/>
              <a:ext cx="143070" cy="143070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648541" y="935896"/>
              <a:ext cx="14687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Indianapolis</a:t>
              </a:r>
              <a:endParaRPr lang="ru-RU" dirty="0"/>
            </a:p>
          </p:txBody>
        </p:sp>
        <p:cxnSp>
          <p:nvCxnSpPr>
            <p:cNvPr id="32" name="Соединительная линия уступом 31"/>
            <p:cNvCxnSpPr>
              <a:stCxn id="31" idx="3"/>
              <a:endCxn id="30" idx="1"/>
            </p:cNvCxnSpPr>
            <p:nvPr/>
          </p:nvCxnSpPr>
          <p:spPr>
            <a:xfrm>
              <a:off x="7117303" y="1120562"/>
              <a:ext cx="614799" cy="1525141"/>
            </a:xfrm>
            <a:prstGeom prst="bentConnector3">
              <a:avLst>
                <a:gd name="adj1" fmla="val 8470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Скругленный прямоугольник 40"/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42" name="Скругленный прямоугольник 41"/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4" name="Скругленный прямоугольник 43">
            <a:hlinkClick r:id="rId8" action="ppaction://hlinksldjump"/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pic>
        <p:nvPicPr>
          <p:cNvPr id="45" name="Рисунок 4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5"/>
            <a:ext cx="3625886" cy="3341228"/>
          </a:xfrm>
          <a:prstGeom prst="rect">
            <a:avLst/>
          </a:prstGeom>
        </p:spPr>
      </p:pic>
      <p:pic>
        <p:nvPicPr>
          <p:cNvPr id="46" name="Рисунок 4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6" y="3351398"/>
            <a:ext cx="3673468" cy="3516238"/>
          </a:xfrm>
          <a:prstGeom prst="rect">
            <a:avLst/>
          </a:prstGeom>
        </p:spPr>
      </p:pic>
      <p:graphicFrame>
        <p:nvGraphicFramePr>
          <p:cNvPr id="37" name="Диаграмма 36">
            <a:extLst>
              <a:ext uri="{FF2B5EF4-FFF2-40B4-BE49-F238E27FC236}">
                <a16:creationId xmlns:a16="http://schemas.microsoft.com/office/drawing/2014/main" id="{D3F78806-99E2-4807-A1C5-04635C2BE2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7826747"/>
              </p:ext>
            </p:extLst>
          </p:nvPr>
        </p:nvGraphicFramePr>
        <p:xfrm>
          <a:off x="996828" y="2679162"/>
          <a:ext cx="931405" cy="823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40" name="Стрелка вправо 39">
            <a:hlinkClick r:id="rId8" action="ppaction://hlinksldjump"/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0" name="Соединительная линия уступом 32">
            <a:extLst>
              <a:ext uri="{FF2B5EF4-FFF2-40B4-BE49-F238E27FC236}">
                <a16:creationId xmlns:a16="http://schemas.microsoft.com/office/drawing/2014/main" id="{E48FC61B-4B0F-4676-B634-F52BB3E24DD1}"/>
              </a:ext>
            </a:extLst>
          </p:cNvPr>
          <p:cNvCxnSpPr>
            <a:endCxn id="51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F1FD207A-7D77-44D0-B93F-F2C62B264A7B}"/>
              </a:ext>
            </a:extLst>
          </p:cNvPr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  <p:pic>
        <p:nvPicPr>
          <p:cNvPr id="47" name="Рисунок 4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0021" y="0"/>
            <a:ext cx="6139467" cy="6858000"/>
          </a:xfrm>
          <a:prstGeom prst="rect">
            <a:avLst/>
          </a:prstGeom>
        </p:spPr>
      </p:pic>
      <p:sp>
        <p:nvSpPr>
          <p:cNvPr id="49" name="Скругленный прямоугольник 44">
            <a:hlinkClick r:id="rId13" action="ppaction://hlinksldjump"/>
            <a:extLst>
              <a:ext uri="{FF2B5EF4-FFF2-40B4-BE49-F238E27FC236}">
                <a16:creationId xmlns:a16="http://schemas.microsoft.com/office/drawing/2014/main" id="{A9132B0B-2E46-4CB2-8600-621D7FC22FFC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  <p:graphicFrame>
        <p:nvGraphicFramePr>
          <p:cNvPr id="52" name="Диаграмма 51">
            <a:extLst>
              <a:ext uri="{FF2B5EF4-FFF2-40B4-BE49-F238E27FC236}">
                <a16:creationId xmlns:a16="http://schemas.microsoft.com/office/drawing/2014/main" id="{38DEB67D-E39F-4D1A-ADF1-BA3D59E2DE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53656789"/>
              </p:ext>
            </p:extLst>
          </p:nvPr>
        </p:nvGraphicFramePr>
        <p:xfrm>
          <a:off x="202723" y="1918757"/>
          <a:ext cx="1106627" cy="10025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grpSp>
        <p:nvGrpSpPr>
          <p:cNvPr id="53" name="Группа 52">
            <a:extLst>
              <a:ext uri="{FF2B5EF4-FFF2-40B4-BE49-F238E27FC236}">
                <a16:creationId xmlns:a16="http://schemas.microsoft.com/office/drawing/2014/main" id="{F46CA382-341B-481C-9B1D-4C1897F5E03B}"/>
              </a:ext>
            </a:extLst>
          </p:cNvPr>
          <p:cNvGrpSpPr/>
          <p:nvPr/>
        </p:nvGrpSpPr>
        <p:grpSpPr>
          <a:xfrm>
            <a:off x="166970" y="2838117"/>
            <a:ext cx="1248289" cy="400110"/>
            <a:chOff x="256570" y="1938986"/>
            <a:chExt cx="1248289" cy="400110"/>
          </a:xfrm>
        </p:grpSpPr>
        <p:sp>
          <p:nvSpPr>
            <p:cNvPr id="54" name="Прямоугольник 53">
              <a:extLst>
                <a:ext uri="{FF2B5EF4-FFF2-40B4-BE49-F238E27FC236}">
                  <a16:creationId xmlns:a16="http://schemas.microsoft.com/office/drawing/2014/main" id="{4745BC86-F4EB-4A03-AB9B-C05DD380CB3C}"/>
                </a:ext>
              </a:extLst>
            </p:cNvPr>
            <p:cNvSpPr/>
            <p:nvPr/>
          </p:nvSpPr>
          <p:spPr>
            <a:xfrm>
              <a:off x="256570" y="2180226"/>
              <a:ext cx="65626" cy="7153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5" name="Прямоугольник 54">
              <a:extLst>
                <a:ext uri="{FF2B5EF4-FFF2-40B4-BE49-F238E27FC236}">
                  <a16:creationId xmlns:a16="http://schemas.microsoft.com/office/drawing/2014/main" id="{4C21C6E0-0D27-44E8-85A5-6CF63DED328D}"/>
                </a:ext>
              </a:extLst>
            </p:cNvPr>
            <p:cNvSpPr/>
            <p:nvPr/>
          </p:nvSpPr>
          <p:spPr>
            <a:xfrm>
              <a:off x="256570" y="2028561"/>
              <a:ext cx="65626" cy="71535"/>
            </a:xfrm>
            <a:prstGeom prst="rect">
              <a:avLst/>
            </a:prstGeom>
            <a:solidFill>
              <a:srgbClr val="FF9900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8EBFB30-7142-4BB1-83C7-34FB51198974}"/>
                </a:ext>
              </a:extLst>
            </p:cNvPr>
            <p:cNvSpPr txBox="1"/>
            <p:nvPr/>
          </p:nvSpPr>
          <p:spPr>
            <a:xfrm>
              <a:off x="319830" y="1938986"/>
              <a:ext cx="11850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000" dirty="0"/>
                <a:t>Доля конкурентов</a:t>
              </a:r>
            </a:p>
            <a:p>
              <a:r>
                <a:rPr lang="ru-RU" sz="1000" dirty="0"/>
                <a:t>Потенциал роста</a:t>
              </a:r>
            </a:p>
          </p:txBody>
        </p:sp>
      </p:grpSp>
      <p:grpSp>
        <p:nvGrpSpPr>
          <p:cNvPr id="58" name="Группа 57">
            <a:extLst>
              <a:ext uri="{FF2B5EF4-FFF2-40B4-BE49-F238E27FC236}">
                <a16:creationId xmlns:a16="http://schemas.microsoft.com/office/drawing/2014/main" id="{BC726469-7482-4EEF-8161-10575FE93C2B}"/>
              </a:ext>
            </a:extLst>
          </p:cNvPr>
          <p:cNvGrpSpPr/>
          <p:nvPr/>
        </p:nvGrpSpPr>
        <p:grpSpPr>
          <a:xfrm>
            <a:off x="1260643" y="2308428"/>
            <a:ext cx="1558054" cy="569104"/>
            <a:chOff x="-67569" y="2173501"/>
            <a:chExt cx="1558054" cy="569104"/>
          </a:xfrm>
        </p:grpSpPr>
        <p:cxnSp>
          <p:nvCxnSpPr>
            <p:cNvPr id="59" name="Соединитель: уступ 58">
              <a:extLst>
                <a:ext uri="{FF2B5EF4-FFF2-40B4-BE49-F238E27FC236}">
                  <a16:creationId xmlns:a16="http://schemas.microsoft.com/office/drawing/2014/main" id="{619A5BD4-6499-4C92-B57D-84A79C62042E}"/>
                </a:ext>
              </a:extLst>
            </p:cNvPr>
            <p:cNvCxnSpPr>
              <a:cxnSpLocks/>
              <a:endCxn id="60" idx="3"/>
            </p:cNvCxnSpPr>
            <p:nvPr/>
          </p:nvCxnSpPr>
          <p:spPr>
            <a:xfrm rot="10800000">
              <a:off x="516246" y="2312001"/>
              <a:ext cx="974239" cy="43060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5E4DDB0-FBCA-4A43-8FDB-FE3C0C88E4FB}"/>
                </a:ext>
              </a:extLst>
            </p:cNvPr>
            <p:cNvSpPr txBox="1"/>
            <p:nvPr/>
          </p:nvSpPr>
          <p:spPr>
            <a:xfrm>
              <a:off x="-67569" y="2173501"/>
              <a:ext cx="5838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Miami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7589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0 L -0.75274 0.00648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643" y="324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7" grpId="0">
        <p:bldAsOne/>
      </p:bldGraphic>
      <p:bldGraphic spid="52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77744" y="0"/>
            <a:ext cx="11258533" cy="6858000"/>
            <a:chOff x="377744" y="0"/>
            <a:chExt cx="11258533" cy="6858000"/>
          </a:xfrm>
        </p:grpSpPr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backgroundMark x1="85449" y1="92056" x2="34640" y2="85688"/>
                          <a14:backgroundMark x1="3597" y1="31231" x2="5942" y2="79139"/>
                          <a14:backgroundMark x1="26192" y1="72226" x2="29345" y2="61916"/>
                          <a14:backgroundMark x1="64147" y1="33596" x2="63985" y2="31413"/>
                          <a14:backgroundMark x1="87510" y1="78169" x2="87955" y2="8029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134" y="0"/>
              <a:ext cx="10287919" cy="6858000"/>
            </a:xfrm>
            <a:prstGeom prst="rect">
              <a:avLst/>
            </a:prstGeom>
          </p:spPr>
        </p:pic>
        <p:sp>
          <p:nvSpPr>
            <p:cNvPr id="4" name="Прямоугольник 3">
              <a:hlinkClick r:id="rId4" action="ppaction://hlinksldjump"/>
            </p:cNvPr>
            <p:cNvSpPr/>
            <p:nvPr/>
          </p:nvSpPr>
          <p:spPr>
            <a:xfrm>
              <a:off x="8473134" y="1498229"/>
              <a:ext cx="1531188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Ohio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" name="Прямоугольник 4">
              <a:hlinkClick r:id="rId4" action="ppaction://hlinksldjump"/>
            </p:cNvPr>
            <p:cNvSpPr/>
            <p:nvPr/>
          </p:nvSpPr>
          <p:spPr>
            <a:xfrm>
              <a:off x="9395927" y="3810541"/>
              <a:ext cx="2122697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Florida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Прямоугольник 5">
              <a:hlinkClick r:id="rId5" action="ppaction://hlinksldjump"/>
            </p:cNvPr>
            <p:cNvSpPr/>
            <p:nvPr/>
          </p:nvSpPr>
          <p:spPr>
            <a:xfrm>
              <a:off x="377744" y="2052227"/>
              <a:ext cx="2303131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Nevada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043451" y="2513892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Cleveland</a:t>
              </a:r>
              <a:endParaRPr lang="ru-RU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043451" y="3144613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Cincinnati</a:t>
              </a:r>
              <a:endParaRPr lang="ru-RU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043451" y="2830791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Columbus</a:t>
              </a:r>
              <a:endParaRPr lang="ru-RU" dirty="0"/>
            </a:p>
          </p:txBody>
        </p:sp>
        <p:cxnSp>
          <p:nvCxnSpPr>
            <p:cNvPr id="10" name="Соединительная линия уступом 9"/>
            <p:cNvCxnSpPr>
              <a:stCxn id="7" idx="1"/>
              <a:endCxn id="13" idx="3"/>
            </p:cNvCxnSpPr>
            <p:nvPr/>
          </p:nvCxnSpPr>
          <p:spPr>
            <a:xfrm rot="10800000">
              <a:off x="8663065" y="2274682"/>
              <a:ext cx="1380386" cy="42387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Соединительная линия уступом 10"/>
            <p:cNvCxnSpPr>
              <a:stCxn id="9" idx="1"/>
              <a:endCxn id="14" idx="3"/>
            </p:cNvCxnSpPr>
            <p:nvPr/>
          </p:nvCxnSpPr>
          <p:spPr>
            <a:xfrm rot="10800000">
              <a:off x="8555763" y="2585427"/>
              <a:ext cx="1487688" cy="43003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Соединительная линия уступом 11"/>
            <p:cNvCxnSpPr>
              <a:stCxn id="8" idx="1"/>
              <a:endCxn id="15" idx="3"/>
            </p:cNvCxnSpPr>
            <p:nvPr/>
          </p:nvCxnSpPr>
          <p:spPr>
            <a:xfrm rot="10800000">
              <a:off x="8305391" y="2682257"/>
              <a:ext cx="1738061" cy="64702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9995" y="2203147"/>
              <a:ext cx="143070" cy="143070"/>
            </a:xfrm>
            <a:prstGeom prst="rect">
              <a:avLst/>
            </a:prstGeom>
          </p:spPr>
        </p:pic>
        <p:pic>
          <p:nvPicPr>
            <p:cNvPr id="14" name="Рисунок 1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693" y="2513892"/>
              <a:ext cx="143070" cy="143070"/>
            </a:xfrm>
            <a:prstGeom prst="rect">
              <a:avLst/>
            </a:prstGeom>
          </p:spPr>
        </p:pic>
        <p:pic>
          <p:nvPicPr>
            <p:cNvPr id="15" name="Рисунок 1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2320" y="2610721"/>
              <a:ext cx="143070" cy="143070"/>
            </a:xfrm>
            <a:prstGeom prst="rect">
              <a:avLst/>
            </a:prstGeom>
          </p:spPr>
        </p:pic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8616" y="4898605"/>
              <a:ext cx="143070" cy="14307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748591" y="5689963"/>
              <a:ext cx="8071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Miami</a:t>
              </a:r>
              <a:endParaRPr lang="ru-RU" dirty="0"/>
            </a:p>
          </p:txBody>
        </p:sp>
        <p:cxnSp>
          <p:nvCxnSpPr>
            <p:cNvPr id="18" name="Соединительная линия уступом 17"/>
            <p:cNvCxnSpPr>
              <a:stCxn id="17" idx="3"/>
              <a:endCxn id="16" idx="3"/>
            </p:cNvCxnSpPr>
            <p:nvPr/>
          </p:nvCxnSpPr>
          <p:spPr>
            <a:xfrm flipV="1">
              <a:off x="9555703" y="4970140"/>
              <a:ext cx="385983" cy="904489"/>
            </a:xfrm>
            <a:prstGeom prst="bentConnector3">
              <a:avLst>
                <a:gd name="adj1" fmla="val 15922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0875" y="3079708"/>
              <a:ext cx="143070" cy="143070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603618" y="4137640"/>
              <a:ext cx="7887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Las Vegas</a:t>
              </a:r>
              <a:endParaRPr lang="ru-RU" dirty="0"/>
            </a:p>
          </p:txBody>
        </p:sp>
        <p:cxnSp>
          <p:nvCxnSpPr>
            <p:cNvPr id="21" name="Соединительная линия уступом 20"/>
            <p:cNvCxnSpPr>
              <a:stCxn id="20" idx="1"/>
              <a:endCxn id="19" idx="1"/>
            </p:cNvCxnSpPr>
            <p:nvPr/>
          </p:nvCxnSpPr>
          <p:spPr>
            <a:xfrm rot="10800000" flipH="1">
              <a:off x="603617" y="3151244"/>
              <a:ext cx="2077257" cy="1309563"/>
            </a:xfrm>
            <a:prstGeom prst="bentConnector3">
              <a:avLst>
                <a:gd name="adj1" fmla="val -1100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Прямоугольник 21">
              <a:hlinkClick r:id="rId5" action="ppaction://hlinksldjump"/>
            </p:cNvPr>
            <p:cNvSpPr/>
            <p:nvPr/>
          </p:nvSpPr>
          <p:spPr>
            <a:xfrm>
              <a:off x="2672446" y="1106920"/>
              <a:ext cx="2270750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Oregon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3" name="Рисунок 2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6700" y="1498229"/>
              <a:ext cx="143070" cy="14307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1287786" y="656782"/>
              <a:ext cx="13170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Portland</a:t>
              </a:r>
              <a:endParaRPr lang="ru-RU" dirty="0"/>
            </a:p>
          </p:txBody>
        </p:sp>
        <p:cxnSp>
          <p:nvCxnSpPr>
            <p:cNvPr id="25" name="Соединительная линия уступом 24"/>
            <p:cNvCxnSpPr>
              <a:stCxn id="23" idx="1"/>
              <a:endCxn id="24" idx="1"/>
            </p:cNvCxnSpPr>
            <p:nvPr/>
          </p:nvCxnSpPr>
          <p:spPr>
            <a:xfrm rot="10800000">
              <a:off x="1287786" y="841448"/>
              <a:ext cx="1048914" cy="728316"/>
            </a:xfrm>
            <a:prstGeom prst="bentConnector3">
              <a:avLst>
                <a:gd name="adj1" fmla="val 12179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Прямоугольник 25">
              <a:hlinkClick r:id="rId4" action="ppaction://hlinksldjump"/>
            </p:cNvPr>
            <p:cNvSpPr/>
            <p:nvPr/>
          </p:nvSpPr>
          <p:spPr>
            <a:xfrm>
              <a:off x="4981943" y="3398976"/>
              <a:ext cx="2656496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Alabama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7" name="Рисунок 2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3004" y="3556487"/>
              <a:ext cx="143070" cy="143070"/>
            </a:xfrm>
            <a:prstGeom prst="rect">
              <a:avLst/>
            </a:prstGeom>
          </p:spPr>
        </p:pic>
        <p:sp>
          <p:nvSpPr>
            <p:cNvPr id="29" name="Прямоугольник 28">
              <a:hlinkClick r:id="rId7" action="ppaction://hlinksldjump"/>
            </p:cNvPr>
            <p:cNvSpPr/>
            <p:nvPr/>
          </p:nvSpPr>
          <p:spPr>
            <a:xfrm>
              <a:off x="5351420" y="1897417"/>
              <a:ext cx="2273379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Indiana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30" name="Рисунок 2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2102" y="2574168"/>
              <a:ext cx="143070" cy="143070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648541" y="935896"/>
              <a:ext cx="14687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Indianapolis</a:t>
              </a:r>
              <a:endParaRPr lang="ru-RU" dirty="0"/>
            </a:p>
          </p:txBody>
        </p:sp>
        <p:cxnSp>
          <p:nvCxnSpPr>
            <p:cNvPr id="32" name="Соединительная линия уступом 31"/>
            <p:cNvCxnSpPr>
              <a:stCxn id="31" idx="3"/>
              <a:endCxn id="30" idx="1"/>
            </p:cNvCxnSpPr>
            <p:nvPr/>
          </p:nvCxnSpPr>
          <p:spPr>
            <a:xfrm>
              <a:off x="7117303" y="1120562"/>
              <a:ext cx="614799" cy="1525141"/>
            </a:xfrm>
            <a:prstGeom prst="bentConnector3">
              <a:avLst>
                <a:gd name="adj1" fmla="val 8470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6" name="Диаграмма 35">
            <a:extLst>
              <a:ext uri="{FF2B5EF4-FFF2-40B4-BE49-F238E27FC236}">
                <a16:creationId xmlns:a16="http://schemas.microsoft.com/office/drawing/2014/main" id="{05D78FDF-C87E-4856-B2F2-12210583C8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821238"/>
              </p:ext>
            </p:extLst>
          </p:nvPr>
        </p:nvGraphicFramePr>
        <p:xfrm>
          <a:off x="1603148" y="2180226"/>
          <a:ext cx="1185029" cy="8668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7" name="Диаграмма 36">
            <a:extLst>
              <a:ext uri="{FF2B5EF4-FFF2-40B4-BE49-F238E27FC236}">
                <a16:creationId xmlns:a16="http://schemas.microsoft.com/office/drawing/2014/main" id="{D3F78806-99E2-4807-A1C5-04635C2BE2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3748085"/>
              </p:ext>
            </p:extLst>
          </p:nvPr>
        </p:nvGraphicFramePr>
        <p:xfrm>
          <a:off x="996828" y="2679162"/>
          <a:ext cx="931405" cy="823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41" name="Скругленный прямоугольник 40"/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42" name="Скругленный прямоугольник 41"/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4" name="Скругленный прямоугольник 43">
            <a:hlinkClick r:id="rId10" action="ppaction://hlinksldjump"/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pic>
        <p:nvPicPr>
          <p:cNvPr id="45" name="Рисунок 4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6" y="39519"/>
            <a:ext cx="3663821" cy="3398052"/>
          </a:xfrm>
          <a:prstGeom prst="rect">
            <a:avLst/>
          </a:prstGeom>
        </p:spPr>
      </p:pic>
      <p:pic>
        <p:nvPicPr>
          <p:cNvPr id="46" name="Рисунок 4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6" y="3470673"/>
            <a:ext cx="3663001" cy="3393148"/>
          </a:xfrm>
          <a:prstGeom prst="rect">
            <a:avLst/>
          </a:prstGeom>
        </p:spPr>
      </p:pic>
      <p:sp>
        <p:nvSpPr>
          <p:cNvPr id="40" name="Стрелка вправо 39">
            <a:hlinkClick r:id="rId10" action="ppaction://hlinksldjump"/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0" name="Соединительная линия уступом 32">
            <a:extLst>
              <a:ext uri="{FF2B5EF4-FFF2-40B4-BE49-F238E27FC236}">
                <a16:creationId xmlns:a16="http://schemas.microsoft.com/office/drawing/2014/main" id="{E47936A4-F867-4275-B82E-35B767E34255}"/>
              </a:ext>
            </a:extLst>
          </p:cNvPr>
          <p:cNvCxnSpPr>
            <a:endCxn id="51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138262CC-411B-4E6A-A9FF-4C84EBA840FE}"/>
              </a:ext>
            </a:extLst>
          </p:cNvPr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  <p:pic>
        <p:nvPicPr>
          <p:cNvPr id="47" name="Рисунок 4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1090" y="0"/>
            <a:ext cx="6122367" cy="6858000"/>
          </a:xfrm>
          <a:prstGeom prst="rect">
            <a:avLst/>
          </a:prstGeom>
        </p:spPr>
      </p:pic>
      <p:sp>
        <p:nvSpPr>
          <p:cNvPr id="49" name="Скругленный прямоугольник 44">
            <a:hlinkClick r:id="rId14" action="ppaction://hlinksldjump"/>
            <a:extLst>
              <a:ext uri="{FF2B5EF4-FFF2-40B4-BE49-F238E27FC236}">
                <a16:creationId xmlns:a16="http://schemas.microsoft.com/office/drawing/2014/main" id="{4299A612-B5D6-40C1-A316-FF0454F6BCA6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  <p:graphicFrame>
        <p:nvGraphicFramePr>
          <p:cNvPr id="52" name="Диаграмма 51">
            <a:extLst>
              <a:ext uri="{FF2B5EF4-FFF2-40B4-BE49-F238E27FC236}">
                <a16:creationId xmlns:a16="http://schemas.microsoft.com/office/drawing/2014/main" id="{459302AF-FCDB-4CD7-A320-361EDB862B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5758420"/>
              </p:ext>
            </p:extLst>
          </p:nvPr>
        </p:nvGraphicFramePr>
        <p:xfrm>
          <a:off x="240923" y="1948529"/>
          <a:ext cx="1102419" cy="10679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5"/>
          </a:graphicData>
        </a:graphic>
      </p:graphicFrame>
      <p:grpSp>
        <p:nvGrpSpPr>
          <p:cNvPr id="53" name="Группа 52">
            <a:extLst>
              <a:ext uri="{FF2B5EF4-FFF2-40B4-BE49-F238E27FC236}">
                <a16:creationId xmlns:a16="http://schemas.microsoft.com/office/drawing/2014/main" id="{FF34CD47-18B7-458D-A808-14607295C456}"/>
              </a:ext>
            </a:extLst>
          </p:cNvPr>
          <p:cNvGrpSpPr/>
          <p:nvPr/>
        </p:nvGrpSpPr>
        <p:grpSpPr>
          <a:xfrm>
            <a:off x="2363028" y="2261653"/>
            <a:ext cx="1108375" cy="824959"/>
            <a:chOff x="461164" y="2561596"/>
            <a:chExt cx="1108375" cy="824959"/>
          </a:xfrm>
        </p:grpSpPr>
        <p:cxnSp>
          <p:nvCxnSpPr>
            <p:cNvPr id="54" name="Соединитель: уступ 53">
              <a:extLst>
                <a:ext uri="{FF2B5EF4-FFF2-40B4-BE49-F238E27FC236}">
                  <a16:creationId xmlns:a16="http://schemas.microsoft.com/office/drawing/2014/main" id="{BAC5D5DB-23BA-4CF2-9BDD-FA9A3D61D8F3}"/>
                </a:ext>
              </a:extLst>
            </p:cNvPr>
            <p:cNvCxnSpPr>
              <a:cxnSpLocks/>
              <a:endCxn id="55" idx="3"/>
            </p:cNvCxnSpPr>
            <p:nvPr/>
          </p:nvCxnSpPr>
          <p:spPr>
            <a:xfrm flipV="1">
              <a:off x="461164" y="2700096"/>
              <a:ext cx="1108375" cy="686459"/>
            </a:xfrm>
            <a:prstGeom prst="bentConnector3">
              <a:avLst>
                <a:gd name="adj1" fmla="val 10974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27CBFBA-F5EF-4057-BD6A-3DC7A4FC24F7}"/>
                </a:ext>
              </a:extLst>
            </p:cNvPr>
            <p:cNvSpPr txBox="1"/>
            <p:nvPr/>
          </p:nvSpPr>
          <p:spPr>
            <a:xfrm>
              <a:off x="791121" y="2561596"/>
              <a:ext cx="7784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Las Vegas</a:t>
              </a:r>
              <a:endParaRPr lang="ru-RU" dirty="0"/>
            </a:p>
          </p:txBody>
        </p:sp>
      </p:grpSp>
      <p:grpSp>
        <p:nvGrpSpPr>
          <p:cNvPr id="59" name="Группа 58">
            <a:extLst>
              <a:ext uri="{FF2B5EF4-FFF2-40B4-BE49-F238E27FC236}">
                <a16:creationId xmlns:a16="http://schemas.microsoft.com/office/drawing/2014/main" id="{3C9D6F28-9077-4416-8248-116E68E2DA34}"/>
              </a:ext>
            </a:extLst>
          </p:cNvPr>
          <p:cNvGrpSpPr/>
          <p:nvPr/>
        </p:nvGrpSpPr>
        <p:grpSpPr>
          <a:xfrm>
            <a:off x="199325" y="2906244"/>
            <a:ext cx="1248289" cy="400110"/>
            <a:chOff x="256570" y="1938986"/>
            <a:chExt cx="1248289" cy="400110"/>
          </a:xfrm>
        </p:grpSpPr>
        <p:sp>
          <p:nvSpPr>
            <p:cNvPr id="60" name="Прямоугольник 59">
              <a:extLst>
                <a:ext uri="{FF2B5EF4-FFF2-40B4-BE49-F238E27FC236}">
                  <a16:creationId xmlns:a16="http://schemas.microsoft.com/office/drawing/2014/main" id="{898F907F-24B1-4521-BBA8-98546E66143A}"/>
                </a:ext>
              </a:extLst>
            </p:cNvPr>
            <p:cNvSpPr/>
            <p:nvPr/>
          </p:nvSpPr>
          <p:spPr>
            <a:xfrm>
              <a:off x="256570" y="2180226"/>
              <a:ext cx="65626" cy="7153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1" name="Прямоугольник 60">
              <a:extLst>
                <a:ext uri="{FF2B5EF4-FFF2-40B4-BE49-F238E27FC236}">
                  <a16:creationId xmlns:a16="http://schemas.microsoft.com/office/drawing/2014/main" id="{0C6A50BA-C68E-4197-B817-EC8DE4FC3215}"/>
                </a:ext>
              </a:extLst>
            </p:cNvPr>
            <p:cNvSpPr/>
            <p:nvPr/>
          </p:nvSpPr>
          <p:spPr>
            <a:xfrm>
              <a:off x="256570" y="2028561"/>
              <a:ext cx="65626" cy="71535"/>
            </a:xfrm>
            <a:prstGeom prst="rect">
              <a:avLst/>
            </a:prstGeom>
            <a:solidFill>
              <a:srgbClr val="FF9900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E7E2778-5A1B-4E61-A3E4-7759D8518D62}"/>
                </a:ext>
              </a:extLst>
            </p:cNvPr>
            <p:cNvSpPr txBox="1"/>
            <p:nvPr/>
          </p:nvSpPr>
          <p:spPr>
            <a:xfrm>
              <a:off x="319830" y="1938986"/>
              <a:ext cx="11850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000" dirty="0"/>
                <a:t>Доля конкурентов</a:t>
              </a:r>
            </a:p>
            <a:p>
              <a:r>
                <a:rPr lang="ru-RU" sz="1000" dirty="0"/>
                <a:t>Потенциал роста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702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6 0 L -0.64623 -0.0004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318" y="-2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  <p:bldGraphic spid="37" grpId="0">
        <p:bldAsOne/>
      </p:bldGraphic>
      <p:bldGraphic spid="52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77744" y="0"/>
            <a:ext cx="11258533" cy="6858000"/>
            <a:chOff x="377744" y="0"/>
            <a:chExt cx="11258533" cy="6858000"/>
          </a:xfrm>
        </p:grpSpPr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backgroundMark x1="85449" y1="92056" x2="34640" y2="85688"/>
                          <a14:backgroundMark x1="3597" y1="31231" x2="5942" y2="79139"/>
                          <a14:backgroundMark x1="26192" y1="72226" x2="29345" y2="61916"/>
                          <a14:backgroundMark x1="64147" y1="33596" x2="63985" y2="31413"/>
                          <a14:backgroundMark x1="87510" y1="78169" x2="87955" y2="8029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134" y="0"/>
              <a:ext cx="10287919" cy="6858000"/>
            </a:xfrm>
            <a:prstGeom prst="rect">
              <a:avLst/>
            </a:prstGeom>
          </p:spPr>
        </p:pic>
        <p:sp>
          <p:nvSpPr>
            <p:cNvPr id="4" name="Прямоугольник 3">
              <a:hlinkClick r:id="rId4" action="ppaction://hlinksldjump"/>
            </p:cNvPr>
            <p:cNvSpPr/>
            <p:nvPr/>
          </p:nvSpPr>
          <p:spPr>
            <a:xfrm>
              <a:off x="8473134" y="1498229"/>
              <a:ext cx="1531188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Ohio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" name="Прямоугольник 4">
              <a:hlinkClick r:id="rId4" action="ppaction://hlinksldjump"/>
            </p:cNvPr>
            <p:cNvSpPr/>
            <p:nvPr/>
          </p:nvSpPr>
          <p:spPr>
            <a:xfrm>
              <a:off x="9395927" y="3810541"/>
              <a:ext cx="2122697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Florida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Прямоугольник 5">
              <a:hlinkClick r:id="rId5" action="ppaction://hlinksldjump"/>
            </p:cNvPr>
            <p:cNvSpPr/>
            <p:nvPr/>
          </p:nvSpPr>
          <p:spPr>
            <a:xfrm>
              <a:off x="377744" y="2052227"/>
              <a:ext cx="2303131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Nevada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043451" y="2513892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Cleveland</a:t>
              </a:r>
              <a:endParaRPr lang="ru-RU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043451" y="3144613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Cincinnati</a:t>
              </a:r>
              <a:endParaRPr lang="ru-RU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043451" y="2830791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Columbus</a:t>
              </a:r>
              <a:endParaRPr lang="ru-RU" dirty="0"/>
            </a:p>
          </p:txBody>
        </p:sp>
        <p:cxnSp>
          <p:nvCxnSpPr>
            <p:cNvPr id="10" name="Соединительная линия уступом 9"/>
            <p:cNvCxnSpPr>
              <a:stCxn id="7" idx="1"/>
              <a:endCxn id="13" idx="3"/>
            </p:cNvCxnSpPr>
            <p:nvPr/>
          </p:nvCxnSpPr>
          <p:spPr>
            <a:xfrm rot="10800000">
              <a:off x="8663065" y="2274682"/>
              <a:ext cx="1380386" cy="42387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Соединительная линия уступом 10"/>
            <p:cNvCxnSpPr>
              <a:stCxn id="9" idx="1"/>
              <a:endCxn id="14" idx="3"/>
            </p:cNvCxnSpPr>
            <p:nvPr/>
          </p:nvCxnSpPr>
          <p:spPr>
            <a:xfrm rot="10800000">
              <a:off x="8555763" y="2585427"/>
              <a:ext cx="1487688" cy="43003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Соединительная линия уступом 11"/>
            <p:cNvCxnSpPr>
              <a:stCxn id="8" idx="1"/>
              <a:endCxn id="15" idx="3"/>
            </p:cNvCxnSpPr>
            <p:nvPr/>
          </p:nvCxnSpPr>
          <p:spPr>
            <a:xfrm rot="10800000">
              <a:off x="8305391" y="2682257"/>
              <a:ext cx="1738061" cy="64702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9995" y="2203147"/>
              <a:ext cx="143070" cy="143070"/>
            </a:xfrm>
            <a:prstGeom prst="rect">
              <a:avLst/>
            </a:prstGeom>
          </p:spPr>
        </p:pic>
        <p:pic>
          <p:nvPicPr>
            <p:cNvPr id="14" name="Рисунок 1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693" y="2513892"/>
              <a:ext cx="143070" cy="143070"/>
            </a:xfrm>
            <a:prstGeom prst="rect">
              <a:avLst/>
            </a:prstGeom>
          </p:spPr>
        </p:pic>
        <p:pic>
          <p:nvPicPr>
            <p:cNvPr id="15" name="Рисунок 1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2320" y="2610721"/>
              <a:ext cx="143070" cy="143070"/>
            </a:xfrm>
            <a:prstGeom prst="rect">
              <a:avLst/>
            </a:prstGeom>
          </p:spPr>
        </p:pic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8616" y="4898605"/>
              <a:ext cx="143070" cy="14307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748591" y="5689963"/>
              <a:ext cx="8071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Miami</a:t>
              </a:r>
              <a:endParaRPr lang="ru-RU" dirty="0"/>
            </a:p>
          </p:txBody>
        </p:sp>
        <p:cxnSp>
          <p:nvCxnSpPr>
            <p:cNvPr id="18" name="Соединительная линия уступом 17"/>
            <p:cNvCxnSpPr>
              <a:stCxn id="17" idx="3"/>
              <a:endCxn id="16" idx="3"/>
            </p:cNvCxnSpPr>
            <p:nvPr/>
          </p:nvCxnSpPr>
          <p:spPr>
            <a:xfrm flipV="1">
              <a:off x="9555703" y="4970140"/>
              <a:ext cx="385983" cy="904489"/>
            </a:xfrm>
            <a:prstGeom prst="bentConnector3">
              <a:avLst>
                <a:gd name="adj1" fmla="val 15922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0875" y="3079708"/>
              <a:ext cx="143070" cy="143070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603618" y="4137640"/>
              <a:ext cx="7887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Las Vegas</a:t>
              </a:r>
              <a:endParaRPr lang="ru-RU" dirty="0"/>
            </a:p>
          </p:txBody>
        </p:sp>
        <p:cxnSp>
          <p:nvCxnSpPr>
            <p:cNvPr id="21" name="Соединительная линия уступом 20"/>
            <p:cNvCxnSpPr>
              <a:stCxn id="20" idx="1"/>
              <a:endCxn id="19" idx="1"/>
            </p:cNvCxnSpPr>
            <p:nvPr/>
          </p:nvCxnSpPr>
          <p:spPr>
            <a:xfrm rot="10800000" flipH="1">
              <a:off x="603617" y="3151244"/>
              <a:ext cx="2077257" cy="1309563"/>
            </a:xfrm>
            <a:prstGeom prst="bentConnector3">
              <a:avLst>
                <a:gd name="adj1" fmla="val -1100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Прямоугольник 21">
              <a:hlinkClick r:id="rId5" action="ppaction://hlinksldjump"/>
            </p:cNvPr>
            <p:cNvSpPr/>
            <p:nvPr/>
          </p:nvSpPr>
          <p:spPr>
            <a:xfrm>
              <a:off x="2672446" y="1106920"/>
              <a:ext cx="2270750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Oregon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3" name="Рисунок 2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6700" y="1498229"/>
              <a:ext cx="143070" cy="14307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1287786" y="656782"/>
              <a:ext cx="13170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Portland</a:t>
              </a:r>
              <a:endParaRPr lang="ru-RU" dirty="0"/>
            </a:p>
          </p:txBody>
        </p:sp>
        <p:cxnSp>
          <p:nvCxnSpPr>
            <p:cNvPr id="25" name="Соединительная линия уступом 24"/>
            <p:cNvCxnSpPr>
              <a:stCxn id="23" idx="1"/>
              <a:endCxn id="24" idx="1"/>
            </p:cNvCxnSpPr>
            <p:nvPr/>
          </p:nvCxnSpPr>
          <p:spPr>
            <a:xfrm rot="10800000">
              <a:off x="1287786" y="841448"/>
              <a:ext cx="1048914" cy="728316"/>
            </a:xfrm>
            <a:prstGeom prst="bentConnector3">
              <a:avLst>
                <a:gd name="adj1" fmla="val 12179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Прямоугольник 25">
              <a:hlinkClick r:id="rId4" action="ppaction://hlinksldjump"/>
            </p:cNvPr>
            <p:cNvSpPr/>
            <p:nvPr/>
          </p:nvSpPr>
          <p:spPr>
            <a:xfrm>
              <a:off x="4981943" y="3398976"/>
              <a:ext cx="2656496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Alabama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7" name="Рисунок 2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3004" y="3556487"/>
              <a:ext cx="143070" cy="143070"/>
            </a:xfrm>
            <a:prstGeom prst="rect">
              <a:avLst/>
            </a:prstGeom>
          </p:spPr>
        </p:pic>
        <p:sp>
          <p:nvSpPr>
            <p:cNvPr id="29" name="Прямоугольник 28">
              <a:hlinkClick r:id="rId7" action="ppaction://hlinksldjump"/>
            </p:cNvPr>
            <p:cNvSpPr/>
            <p:nvPr/>
          </p:nvSpPr>
          <p:spPr>
            <a:xfrm>
              <a:off x="5351420" y="1897417"/>
              <a:ext cx="2273379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Indiana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30" name="Рисунок 2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2102" y="2574168"/>
              <a:ext cx="143070" cy="143070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648541" y="935896"/>
              <a:ext cx="14687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Indianapolis</a:t>
              </a:r>
              <a:endParaRPr lang="ru-RU" dirty="0"/>
            </a:p>
          </p:txBody>
        </p:sp>
        <p:cxnSp>
          <p:nvCxnSpPr>
            <p:cNvPr id="32" name="Соединительная линия уступом 31"/>
            <p:cNvCxnSpPr>
              <a:stCxn id="31" idx="3"/>
              <a:endCxn id="30" idx="1"/>
            </p:cNvCxnSpPr>
            <p:nvPr/>
          </p:nvCxnSpPr>
          <p:spPr>
            <a:xfrm>
              <a:off x="7117303" y="1120562"/>
              <a:ext cx="614799" cy="1525141"/>
            </a:xfrm>
            <a:prstGeom prst="bentConnector3">
              <a:avLst>
                <a:gd name="adj1" fmla="val 8470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4" name="Диаграмма 33">
            <a:extLst>
              <a:ext uri="{FF2B5EF4-FFF2-40B4-BE49-F238E27FC236}">
                <a16:creationId xmlns:a16="http://schemas.microsoft.com/office/drawing/2014/main" id="{05D78FDF-C87E-4856-B2F2-12210583C8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6469457"/>
              </p:ext>
            </p:extLst>
          </p:nvPr>
        </p:nvGraphicFramePr>
        <p:xfrm>
          <a:off x="1603148" y="2180226"/>
          <a:ext cx="1185029" cy="8668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5" name="Диаграмма 34">
            <a:extLst>
              <a:ext uri="{FF2B5EF4-FFF2-40B4-BE49-F238E27FC236}">
                <a16:creationId xmlns:a16="http://schemas.microsoft.com/office/drawing/2014/main" id="{D3F78806-99E2-4807-A1C5-04635C2BE2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4249787"/>
              </p:ext>
            </p:extLst>
          </p:nvPr>
        </p:nvGraphicFramePr>
        <p:xfrm>
          <a:off x="996828" y="2679162"/>
          <a:ext cx="931405" cy="823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36" name="Скругленный прямоугольник 35"/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37" name="Скругленный прямоугольник 36"/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9" name="Скругленный прямоугольник 38">
            <a:hlinkClick r:id="rId10" action="ppaction://hlinksldjump"/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DAA4BACB-022E-4A18-B3B9-40149A06F431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636" y="-24431"/>
            <a:ext cx="3816978" cy="3500545"/>
          </a:xfrm>
          <a:prstGeom prst="rect">
            <a:avLst/>
          </a:prstGeom>
        </p:spPr>
      </p:pic>
      <p:cxnSp>
        <p:nvCxnSpPr>
          <p:cNvPr id="48" name="Соединительная линия уступом 32">
            <a:extLst>
              <a:ext uri="{FF2B5EF4-FFF2-40B4-BE49-F238E27FC236}">
                <a16:creationId xmlns:a16="http://schemas.microsoft.com/office/drawing/2014/main" id="{D1204516-FA98-4526-A802-7D2E6D5D2438}"/>
              </a:ext>
            </a:extLst>
          </p:cNvPr>
          <p:cNvCxnSpPr>
            <a:endCxn id="49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6B4F650-5D82-4D32-87EB-7660447782AC}"/>
              </a:ext>
            </a:extLst>
          </p:cNvPr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0EAF7C12-7BD2-4AA6-9943-C4FF414E818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2231" y="0"/>
            <a:ext cx="6100210" cy="6858000"/>
          </a:xfrm>
          <a:prstGeom prst="rect">
            <a:avLst/>
          </a:prstGeom>
        </p:spPr>
      </p:pic>
      <p:pic>
        <p:nvPicPr>
          <p:cNvPr id="55" name="Рисунок 54">
            <a:extLst>
              <a:ext uri="{FF2B5EF4-FFF2-40B4-BE49-F238E27FC236}">
                <a16:creationId xmlns:a16="http://schemas.microsoft.com/office/drawing/2014/main" id="{1AAC13A1-86BD-484D-A444-691A0817D54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2745"/>
            <a:ext cx="3691023" cy="3366243"/>
          </a:xfrm>
          <a:prstGeom prst="rect">
            <a:avLst/>
          </a:prstGeom>
        </p:spPr>
      </p:pic>
      <p:sp>
        <p:nvSpPr>
          <p:cNvPr id="44" name="Стрелка вправо 43">
            <a:hlinkClick r:id="rId10" action="ppaction://hlinksldjump"/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Скругленный прямоугольник 44">
            <a:hlinkClick r:id="rId14" action="ppaction://hlinksldjump"/>
            <a:extLst>
              <a:ext uri="{FF2B5EF4-FFF2-40B4-BE49-F238E27FC236}">
                <a16:creationId xmlns:a16="http://schemas.microsoft.com/office/drawing/2014/main" id="{B919DE39-E0E3-45C4-B52C-C19F37F21505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FE829F44-3521-4D9B-8042-EE7693426167}"/>
              </a:ext>
            </a:extLst>
          </p:cNvPr>
          <p:cNvGrpSpPr/>
          <p:nvPr/>
        </p:nvGrpSpPr>
        <p:grpSpPr>
          <a:xfrm>
            <a:off x="318241" y="2203146"/>
            <a:ext cx="1577431" cy="648021"/>
            <a:chOff x="-1581523" y="2521680"/>
            <a:chExt cx="1577431" cy="648021"/>
          </a:xfrm>
        </p:grpSpPr>
        <p:cxnSp>
          <p:nvCxnSpPr>
            <p:cNvPr id="52" name="Соединитель: уступ 51">
              <a:extLst>
                <a:ext uri="{FF2B5EF4-FFF2-40B4-BE49-F238E27FC236}">
                  <a16:creationId xmlns:a16="http://schemas.microsoft.com/office/drawing/2014/main" id="{9F05D2FB-9EC7-42D0-985C-D84F0452D8EE}"/>
                </a:ext>
              </a:extLst>
            </p:cNvPr>
            <p:cNvCxnSpPr>
              <a:cxnSpLocks/>
              <a:endCxn id="53" idx="3"/>
            </p:cNvCxnSpPr>
            <p:nvPr/>
          </p:nvCxnSpPr>
          <p:spPr>
            <a:xfrm rot="10800000" flipV="1">
              <a:off x="-641841" y="2521680"/>
              <a:ext cx="637749" cy="50952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FA4233D-1B3D-4B36-8B1F-7C552CBC9D08}"/>
                </a:ext>
              </a:extLst>
            </p:cNvPr>
            <p:cNvSpPr txBox="1"/>
            <p:nvPr/>
          </p:nvSpPr>
          <p:spPr>
            <a:xfrm>
              <a:off x="-1581523" y="2892702"/>
              <a:ext cx="93968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Indianapolis</a:t>
              </a:r>
              <a:endParaRPr lang="ru-RU" dirty="0"/>
            </a:p>
          </p:txBody>
        </p:sp>
      </p:grpSp>
      <p:grpSp>
        <p:nvGrpSpPr>
          <p:cNvPr id="54" name="Группа 53">
            <a:extLst>
              <a:ext uri="{FF2B5EF4-FFF2-40B4-BE49-F238E27FC236}">
                <a16:creationId xmlns:a16="http://schemas.microsoft.com/office/drawing/2014/main" id="{2FCD115D-C576-43B7-935E-286DE15E9C07}"/>
              </a:ext>
            </a:extLst>
          </p:cNvPr>
          <p:cNvGrpSpPr/>
          <p:nvPr/>
        </p:nvGrpSpPr>
        <p:grpSpPr>
          <a:xfrm>
            <a:off x="155286" y="2951188"/>
            <a:ext cx="1248289" cy="400110"/>
            <a:chOff x="256570" y="1938986"/>
            <a:chExt cx="1248289" cy="400110"/>
          </a:xfrm>
        </p:grpSpPr>
        <p:sp>
          <p:nvSpPr>
            <p:cNvPr id="56" name="Прямоугольник 55">
              <a:extLst>
                <a:ext uri="{FF2B5EF4-FFF2-40B4-BE49-F238E27FC236}">
                  <a16:creationId xmlns:a16="http://schemas.microsoft.com/office/drawing/2014/main" id="{D812CA3F-0AE9-4898-8F77-33B8DD342FA6}"/>
                </a:ext>
              </a:extLst>
            </p:cNvPr>
            <p:cNvSpPr/>
            <p:nvPr/>
          </p:nvSpPr>
          <p:spPr>
            <a:xfrm>
              <a:off x="256570" y="2180226"/>
              <a:ext cx="65626" cy="7153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7" name="Прямоугольник 56">
              <a:extLst>
                <a:ext uri="{FF2B5EF4-FFF2-40B4-BE49-F238E27FC236}">
                  <a16:creationId xmlns:a16="http://schemas.microsoft.com/office/drawing/2014/main" id="{9A6BCB1D-9216-47C1-A892-516E9BC94CB8}"/>
                </a:ext>
              </a:extLst>
            </p:cNvPr>
            <p:cNvSpPr/>
            <p:nvPr/>
          </p:nvSpPr>
          <p:spPr>
            <a:xfrm>
              <a:off x="256570" y="2028561"/>
              <a:ext cx="65626" cy="71535"/>
            </a:xfrm>
            <a:prstGeom prst="rect">
              <a:avLst/>
            </a:prstGeom>
            <a:solidFill>
              <a:srgbClr val="FF9900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98F7503-9736-468A-A1FA-E5E6D717035E}"/>
                </a:ext>
              </a:extLst>
            </p:cNvPr>
            <p:cNvSpPr txBox="1"/>
            <p:nvPr/>
          </p:nvSpPr>
          <p:spPr>
            <a:xfrm>
              <a:off x="319830" y="1938986"/>
              <a:ext cx="11850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000" dirty="0"/>
                <a:t>Доля конкурентов</a:t>
              </a:r>
            </a:p>
            <a:p>
              <a:r>
                <a:rPr lang="ru-RU" sz="1000" dirty="0"/>
                <a:t>Потенциал роста</a:t>
              </a:r>
            </a:p>
          </p:txBody>
        </p:sp>
      </p:grpSp>
      <p:graphicFrame>
        <p:nvGraphicFramePr>
          <p:cNvPr id="59" name="Диаграмма 58">
            <a:extLst>
              <a:ext uri="{FF2B5EF4-FFF2-40B4-BE49-F238E27FC236}">
                <a16:creationId xmlns:a16="http://schemas.microsoft.com/office/drawing/2014/main" id="{5CA1FDA2-FDDC-432B-B04D-7ED4307025E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2790875"/>
              </p:ext>
            </p:extLst>
          </p:nvPr>
        </p:nvGraphicFramePr>
        <p:xfrm>
          <a:off x="-39562" y="1541059"/>
          <a:ext cx="1138832" cy="1075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5"/>
          </a:graphicData>
        </a:graphic>
      </p:graphicFrame>
    </p:spTree>
    <p:extLst>
      <p:ext uri="{BB962C8B-B14F-4D97-AF65-F5344CB8AC3E}">
        <p14:creationId xmlns:p14="http://schemas.microsoft.com/office/powerpoint/2010/main" val="1898284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 L -0.64636 -0.0016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318" y="-9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>
        <p:bldAsOne/>
      </p:bldGraphic>
      <p:bldGraphic spid="35" grpId="0">
        <p:bldAsOne/>
      </p:bldGraphic>
      <p:bldGraphic spid="59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77744" y="0"/>
            <a:ext cx="11258533" cy="6858000"/>
            <a:chOff x="377744" y="0"/>
            <a:chExt cx="11258533" cy="6858000"/>
          </a:xfrm>
        </p:grpSpPr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backgroundMark x1="85449" y1="92056" x2="34640" y2="85688"/>
                          <a14:backgroundMark x1="3597" y1="31231" x2="5942" y2="79139"/>
                          <a14:backgroundMark x1="26192" y1="72226" x2="29345" y2="61916"/>
                          <a14:backgroundMark x1="64147" y1="33596" x2="63985" y2="31413"/>
                          <a14:backgroundMark x1="87510" y1="78169" x2="87955" y2="8029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134" y="0"/>
              <a:ext cx="10287919" cy="6858000"/>
            </a:xfrm>
            <a:prstGeom prst="rect">
              <a:avLst/>
            </a:prstGeom>
          </p:spPr>
        </p:pic>
        <p:sp>
          <p:nvSpPr>
            <p:cNvPr id="4" name="Прямоугольник 3">
              <a:hlinkClick r:id="rId4" action="ppaction://hlinksldjump"/>
            </p:cNvPr>
            <p:cNvSpPr/>
            <p:nvPr/>
          </p:nvSpPr>
          <p:spPr>
            <a:xfrm>
              <a:off x="8473134" y="1498229"/>
              <a:ext cx="1531188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Ohio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" name="Прямоугольник 4">
              <a:hlinkClick r:id="rId4" action="ppaction://hlinksldjump"/>
            </p:cNvPr>
            <p:cNvSpPr/>
            <p:nvPr/>
          </p:nvSpPr>
          <p:spPr>
            <a:xfrm>
              <a:off x="9395927" y="3810541"/>
              <a:ext cx="2122697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Florida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Прямоугольник 5">
              <a:hlinkClick r:id="rId5" action="ppaction://hlinksldjump"/>
            </p:cNvPr>
            <p:cNvSpPr/>
            <p:nvPr/>
          </p:nvSpPr>
          <p:spPr>
            <a:xfrm>
              <a:off x="377744" y="2052227"/>
              <a:ext cx="2303131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Nevada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043451" y="2513892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Cleveland</a:t>
              </a:r>
              <a:endParaRPr lang="ru-RU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043451" y="3144613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Cincinnati</a:t>
              </a:r>
              <a:endParaRPr lang="ru-RU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043451" y="2830791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Columbus</a:t>
              </a:r>
              <a:endParaRPr lang="ru-RU" dirty="0"/>
            </a:p>
          </p:txBody>
        </p:sp>
        <p:cxnSp>
          <p:nvCxnSpPr>
            <p:cNvPr id="10" name="Соединительная линия уступом 9"/>
            <p:cNvCxnSpPr>
              <a:stCxn id="7" idx="1"/>
              <a:endCxn id="13" idx="3"/>
            </p:cNvCxnSpPr>
            <p:nvPr/>
          </p:nvCxnSpPr>
          <p:spPr>
            <a:xfrm rot="10800000">
              <a:off x="8663065" y="2274682"/>
              <a:ext cx="1380386" cy="42387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Соединительная линия уступом 10"/>
            <p:cNvCxnSpPr>
              <a:stCxn id="9" idx="1"/>
              <a:endCxn id="14" idx="3"/>
            </p:cNvCxnSpPr>
            <p:nvPr/>
          </p:nvCxnSpPr>
          <p:spPr>
            <a:xfrm rot="10800000">
              <a:off x="8555763" y="2585427"/>
              <a:ext cx="1487688" cy="43003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Соединительная линия уступом 11"/>
            <p:cNvCxnSpPr>
              <a:stCxn id="8" idx="1"/>
              <a:endCxn id="15" idx="3"/>
            </p:cNvCxnSpPr>
            <p:nvPr/>
          </p:nvCxnSpPr>
          <p:spPr>
            <a:xfrm rot="10800000">
              <a:off x="8305391" y="2682257"/>
              <a:ext cx="1738061" cy="64702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9995" y="2203147"/>
              <a:ext cx="143070" cy="143070"/>
            </a:xfrm>
            <a:prstGeom prst="rect">
              <a:avLst/>
            </a:prstGeom>
          </p:spPr>
        </p:pic>
        <p:pic>
          <p:nvPicPr>
            <p:cNvPr id="14" name="Рисунок 1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693" y="2513892"/>
              <a:ext cx="143070" cy="143070"/>
            </a:xfrm>
            <a:prstGeom prst="rect">
              <a:avLst/>
            </a:prstGeom>
          </p:spPr>
        </p:pic>
        <p:pic>
          <p:nvPicPr>
            <p:cNvPr id="15" name="Рисунок 1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2320" y="2610721"/>
              <a:ext cx="143070" cy="143070"/>
            </a:xfrm>
            <a:prstGeom prst="rect">
              <a:avLst/>
            </a:prstGeom>
          </p:spPr>
        </p:pic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8616" y="4898605"/>
              <a:ext cx="143070" cy="14307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748591" y="5689963"/>
              <a:ext cx="8071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Miami</a:t>
              </a:r>
              <a:endParaRPr lang="ru-RU" dirty="0"/>
            </a:p>
          </p:txBody>
        </p:sp>
        <p:cxnSp>
          <p:nvCxnSpPr>
            <p:cNvPr id="18" name="Соединительная линия уступом 17"/>
            <p:cNvCxnSpPr>
              <a:stCxn id="17" idx="3"/>
              <a:endCxn id="16" idx="3"/>
            </p:cNvCxnSpPr>
            <p:nvPr/>
          </p:nvCxnSpPr>
          <p:spPr>
            <a:xfrm flipV="1">
              <a:off x="9555703" y="4970140"/>
              <a:ext cx="385983" cy="904489"/>
            </a:xfrm>
            <a:prstGeom prst="bentConnector3">
              <a:avLst>
                <a:gd name="adj1" fmla="val 15922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0875" y="3079708"/>
              <a:ext cx="143070" cy="143070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603618" y="4137640"/>
              <a:ext cx="7887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Las Vegas</a:t>
              </a:r>
              <a:endParaRPr lang="ru-RU" dirty="0"/>
            </a:p>
          </p:txBody>
        </p:sp>
        <p:cxnSp>
          <p:nvCxnSpPr>
            <p:cNvPr id="21" name="Соединительная линия уступом 20"/>
            <p:cNvCxnSpPr>
              <a:stCxn id="20" idx="1"/>
              <a:endCxn id="19" idx="1"/>
            </p:cNvCxnSpPr>
            <p:nvPr/>
          </p:nvCxnSpPr>
          <p:spPr>
            <a:xfrm rot="10800000" flipH="1">
              <a:off x="603617" y="3151244"/>
              <a:ext cx="2077257" cy="1309563"/>
            </a:xfrm>
            <a:prstGeom prst="bentConnector3">
              <a:avLst>
                <a:gd name="adj1" fmla="val -1100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Прямоугольник 21">
              <a:hlinkClick r:id="rId5" action="ppaction://hlinksldjump"/>
            </p:cNvPr>
            <p:cNvSpPr/>
            <p:nvPr/>
          </p:nvSpPr>
          <p:spPr>
            <a:xfrm>
              <a:off x="2672446" y="1106920"/>
              <a:ext cx="2270750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Oregon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3" name="Рисунок 2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6700" y="1498229"/>
              <a:ext cx="143070" cy="14307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1287786" y="656782"/>
              <a:ext cx="13170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Portland</a:t>
              </a:r>
              <a:endParaRPr lang="ru-RU" dirty="0"/>
            </a:p>
          </p:txBody>
        </p:sp>
        <p:cxnSp>
          <p:nvCxnSpPr>
            <p:cNvPr id="25" name="Соединительная линия уступом 24"/>
            <p:cNvCxnSpPr>
              <a:stCxn id="23" idx="1"/>
              <a:endCxn id="24" idx="1"/>
            </p:cNvCxnSpPr>
            <p:nvPr/>
          </p:nvCxnSpPr>
          <p:spPr>
            <a:xfrm rot="10800000">
              <a:off x="1287786" y="841448"/>
              <a:ext cx="1048914" cy="728316"/>
            </a:xfrm>
            <a:prstGeom prst="bentConnector3">
              <a:avLst>
                <a:gd name="adj1" fmla="val 12179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Прямоугольник 25">
              <a:hlinkClick r:id="rId4" action="ppaction://hlinksldjump"/>
            </p:cNvPr>
            <p:cNvSpPr/>
            <p:nvPr/>
          </p:nvSpPr>
          <p:spPr>
            <a:xfrm>
              <a:off x="4981943" y="3398976"/>
              <a:ext cx="2656496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Alabama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7" name="Рисунок 2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3004" y="3556487"/>
              <a:ext cx="143070" cy="143070"/>
            </a:xfrm>
            <a:prstGeom prst="rect">
              <a:avLst/>
            </a:prstGeom>
          </p:spPr>
        </p:pic>
        <p:sp>
          <p:nvSpPr>
            <p:cNvPr id="29" name="Прямоугольник 28">
              <a:hlinkClick r:id="rId7" action="ppaction://hlinksldjump"/>
            </p:cNvPr>
            <p:cNvSpPr/>
            <p:nvPr/>
          </p:nvSpPr>
          <p:spPr>
            <a:xfrm>
              <a:off x="5351420" y="1897417"/>
              <a:ext cx="2273379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Indiana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30" name="Рисунок 2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2102" y="2574168"/>
              <a:ext cx="143070" cy="143070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648541" y="935896"/>
              <a:ext cx="14687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Indianapolis</a:t>
              </a:r>
              <a:endParaRPr lang="ru-RU" dirty="0"/>
            </a:p>
          </p:txBody>
        </p:sp>
        <p:cxnSp>
          <p:nvCxnSpPr>
            <p:cNvPr id="32" name="Соединительная линия уступом 31"/>
            <p:cNvCxnSpPr>
              <a:stCxn id="31" idx="3"/>
              <a:endCxn id="30" idx="1"/>
            </p:cNvCxnSpPr>
            <p:nvPr/>
          </p:nvCxnSpPr>
          <p:spPr>
            <a:xfrm>
              <a:off x="7117303" y="1120562"/>
              <a:ext cx="614799" cy="1525141"/>
            </a:xfrm>
            <a:prstGeom prst="bentConnector3">
              <a:avLst>
                <a:gd name="adj1" fmla="val 8470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4" name="Диаграмма 33">
            <a:extLst>
              <a:ext uri="{FF2B5EF4-FFF2-40B4-BE49-F238E27FC236}">
                <a16:creationId xmlns:a16="http://schemas.microsoft.com/office/drawing/2014/main" id="{05D78FDF-C87E-4856-B2F2-12210583C824}"/>
              </a:ext>
            </a:extLst>
          </p:cNvPr>
          <p:cNvGraphicFramePr>
            <a:graphicFrameLocks/>
          </p:cNvGraphicFramePr>
          <p:nvPr/>
        </p:nvGraphicFramePr>
        <p:xfrm>
          <a:off x="1603148" y="2180226"/>
          <a:ext cx="1185029" cy="8668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5" name="Диаграмма 34">
            <a:extLst>
              <a:ext uri="{FF2B5EF4-FFF2-40B4-BE49-F238E27FC236}">
                <a16:creationId xmlns:a16="http://schemas.microsoft.com/office/drawing/2014/main" id="{D3F78806-99E2-4807-A1C5-04635C2BE2F5}"/>
              </a:ext>
            </a:extLst>
          </p:cNvPr>
          <p:cNvGraphicFramePr>
            <a:graphicFrameLocks/>
          </p:cNvGraphicFramePr>
          <p:nvPr/>
        </p:nvGraphicFramePr>
        <p:xfrm>
          <a:off x="996828" y="2679162"/>
          <a:ext cx="931405" cy="823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36" name="Скругленный прямоугольник 35"/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37" name="Скругленный прямоугольник 36"/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9" name="Скругленный прямоугольник 38">
            <a:hlinkClick r:id="rId10" action="ppaction://hlinksldjump"/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cxnSp>
        <p:nvCxnSpPr>
          <p:cNvPr id="46" name="Соединительная линия уступом 32">
            <a:extLst>
              <a:ext uri="{FF2B5EF4-FFF2-40B4-BE49-F238E27FC236}">
                <a16:creationId xmlns:a16="http://schemas.microsoft.com/office/drawing/2014/main" id="{0B9912DB-FB6C-4857-BEAF-84E85520F8CF}"/>
              </a:ext>
            </a:extLst>
          </p:cNvPr>
          <p:cNvCxnSpPr>
            <a:endCxn id="47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04509BB-0B7E-4CDD-B0F6-EF82430D03F9}"/>
              </a:ext>
            </a:extLst>
          </p:cNvPr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B89DA757-8551-46B6-92E6-DB04DE2B1B3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9122" y="-907"/>
            <a:ext cx="6096001" cy="6858000"/>
          </a:xfrm>
          <a:prstGeom prst="rect">
            <a:avLst/>
          </a:prstGeom>
        </p:spPr>
      </p:pic>
      <p:pic>
        <p:nvPicPr>
          <p:cNvPr id="51" name="Рисунок 50">
            <a:extLst>
              <a:ext uri="{FF2B5EF4-FFF2-40B4-BE49-F238E27FC236}">
                <a16:creationId xmlns:a16="http://schemas.microsoft.com/office/drawing/2014/main" id="{70907D38-D88B-4B32-973F-D2BA3D66B3F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055" y="3357455"/>
            <a:ext cx="3819492" cy="3500545"/>
          </a:xfrm>
          <a:prstGeom prst="rect">
            <a:avLst/>
          </a:prstGeom>
        </p:spPr>
      </p:pic>
      <p:sp>
        <p:nvSpPr>
          <p:cNvPr id="44" name="Стрелка вправо 43">
            <a:hlinkClick r:id="rId10" action="ppaction://hlinksldjump"/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E9DA15DB-9590-4CDB-8595-6E10BD558582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" y="0"/>
            <a:ext cx="3750977" cy="3460354"/>
          </a:xfrm>
          <a:prstGeom prst="rect">
            <a:avLst/>
          </a:prstGeom>
        </p:spPr>
      </p:pic>
      <p:sp>
        <p:nvSpPr>
          <p:cNvPr id="48" name="Скругленный прямоугольник 44">
            <a:hlinkClick r:id="rId14" action="ppaction://hlinksldjump"/>
            <a:extLst>
              <a:ext uri="{FF2B5EF4-FFF2-40B4-BE49-F238E27FC236}">
                <a16:creationId xmlns:a16="http://schemas.microsoft.com/office/drawing/2014/main" id="{B8E76DA1-1C8F-4A4C-A85F-55653D5D6731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  <p:graphicFrame>
        <p:nvGraphicFramePr>
          <p:cNvPr id="54" name="Диаграмма 53">
            <a:extLst>
              <a:ext uri="{FF2B5EF4-FFF2-40B4-BE49-F238E27FC236}">
                <a16:creationId xmlns:a16="http://schemas.microsoft.com/office/drawing/2014/main" id="{25820B77-F3C2-4BAB-8210-B7B71BDB03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6559475"/>
              </p:ext>
            </p:extLst>
          </p:nvPr>
        </p:nvGraphicFramePr>
        <p:xfrm>
          <a:off x="261979" y="1174920"/>
          <a:ext cx="906929" cy="93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5"/>
          </a:graphicData>
        </a:graphic>
      </p:graphicFrame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79FC70D7-2A4D-410D-9896-BD352135532C}"/>
              </a:ext>
            </a:extLst>
          </p:cNvPr>
          <p:cNvGrpSpPr/>
          <p:nvPr/>
        </p:nvGrpSpPr>
        <p:grpSpPr>
          <a:xfrm>
            <a:off x="2472787" y="2957974"/>
            <a:ext cx="1248289" cy="400110"/>
            <a:chOff x="256570" y="1938986"/>
            <a:chExt cx="1248289" cy="400110"/>
          </a:xfrm>
        </p:grpSpPr>
        <p:sp>
          <p:nvSpPr>
            <p:cNvPr id="76" name="Прямоугольник 75">
              <a:extLst>
                <a:ext uri="{FF2B5EF4-FFF2-40B4-BE49-F238E27FC236}">
                  <a16:creationId xmlns:a16="http://schemas.microsoft.com/office/drawing/2014/main" id="{818749F9-7992-4252-A67E-7E0AC4B58E5B}"/>
                </a:ext>
              </a:extLst>
            </p:cNvPr>
            <p:cNvSpPr/>
            <p:nvPr/>
          </p:nvSpPr>
          <p:spPr>
            <a:xfrm>
              <a:off x="256570" y="2180226"/>
              <a:ext cx="65626" cy="7153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7" name="Прямоугольник 76">
              <a:extLst>
                <a:ext uri="{FF2B5EF4-FFF2-40B4-BE49-F238E27FC236}">
                  <a16:creationId xmlns:a16="http://schemas.microsoft.com/office/drawing/2014/main" id="{01876DF9-C40B-42EE-8AF1-F1E9B65DFE91}"/>
                </a:ext>
              </a:extLst>
            </p:cNvPr>
            <p:cNvSpPr/>
            <p:nvPr/>
          </p:nvSpPr>
          <p:spPr>
            <a:xfrm>
              <a:off x="256570" y="2028561"/>
              <a:ext cx="65626" cy="71535"/>
            </a:xfrm>
            <a:prstGeom prst="rect">
              <a:avLst/>
            </a:prstGeom>
            <a:solidFill>
              <a:srgbClr val="FF9900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0B42EA0F-E241-4F3C-9A82-7F006D680557}"/>
                </a:ext>
              </a:extLst>
            </p:cNvPr>
            <p:cNvSpPr txBox="1"/>
            <p:nvPr/>
          </p:nvSpPr>
          <p:spPr>
            <a:xfrm>
              <a:off x="319830" y="1938986"/>
              <a:ext cx="11850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000" dirty="0"/>
                <a:t>Доля конкурентов</a:t>
              </a:r>
            </a:p>
            <a:p>
              <a:r>
                <a:rPr lang="ru-RU" sz="1000" dirty="0"/>
                <a:t>Потенциал роста</a:t>
              </a:r>
            </a:p>
          </p:txBody>
        </p:sp>
      </p:grpSp>
      <p:grpSp>
        <p:nvGrpSpPr>
          <p:cNvPr id="90" name="Группа 89">
            <a:extLst>
              <a:ext uri="{FF2B5EF4-FFF2-40B4-BE49-F238E27FC236}">
                <a16:creationId xmlns:a16="http://schemas.microsoft.com/office/drawing/2014/main" id="{47AA6D94-A13B-4B6F-9F15-7F9198804DC2}"/>
              </a:ext>
            </a:extLst>
          </p:cNvPr>
          <p:cNvGrpSpPr/>
          <p:nvPr/>
        </p:nvGrpSpPr>
        <p:grpSpPr>
          <a:xfrm>
            <a:off x="249899" y="1672576"/>
            <a:ext cx="1575697" cy="651249"/>
            <a:chOff x="249899" y="1672576"/>
            <a:chExt cx="1575697" cy="651249"/>
          </a:xfrm>
        </p:grpSpPr>
        <p:cxnSp>
          <p:nvCxnSpPr>
            <p:cNvPr id="72" name="Соединитель: уступ 71">
              <a:extLst>
                <a:ext uri="{FF2B5EF4-FFF2-40B4-BE49-F238E27FC236}">
                  <a16:creationId xmlns:a16="http://schemas.microsoft.com/office/drawing/2014/main" id="{5D8BBC08-6FAA-4CE9-9274-AF810F93E3CD}"/>
                </a:ext>
              </a:extLst>
            </p:cNvPr>
            <p:cNvCxnSpPr>
              <a:cxnSpLocks/>
              <a:endCxn id="87" idx="3"/>
            </p:cNvCxnSpPr>
            <p:nvPr/>
          </p:nvCxnSpPr>
          <p:spPr>
            <a:xfrm rot="10800000" flipV="1">
              <a:off x="1194389" y="1672576"/>
              <a:ext cx="631207" cy="51275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1BCC0778-2037-42BB-8B8F-2E856F2BE085}"/>
                </a:ext>
              </a:extLst>
            </p:cNvPr>
            <p:cNvSpPr txBox="1"/>
            <p:nvPr/>
          </p:nvSpPr>
          <p:spPr>
            <a:xfrm>
              <a:off x="249899" y="2046826"/>
              <a:ext cx="9444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Birmingham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521497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animMotion origin="layout" path="M 4.58333E-6 1.48148E-6 L -0.66967 -0.00023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490" y="-23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>
        <p:bldAsOne/>
      </p:bldGraphic>
      <p:bldGraphic spid="35" grpId="0">
        <p:bldAsOne/>
      </p:bldGraphic>
      <p:bldGraphic spid="54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77744" y="0"/>
            <a:ext cx="11258533" cy="6858000"/>
            <a:chOff x="377744" y="0"/>
            <a:chExt cx="11258533" cy="6858000"/>
          </a:xfrm>
        </p:grpSpPr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backgroundMark x1="85449" y1="92056" x2="34640" y2="85688"/>
                          <a14:backgroundMark x1="3597" y1="31231" x2="5942" y2="79139"/>
                          <a14:backgroundMark x1="26192" y1="72226" x2="29345" y2="61916"/>
                          <a14:backgroundMark x1="64147" y1="33596" x2="63985" y2="31413"/>
                          <a14:backgroundMark x1="87510" y1="78169" x2="87955" y2="8029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134" y="0"/>
              <a:ext cx="10287919" cy="6858000"/>
            </a:xfrm>
            <a:prstGeom prst="rect">
              <a:avLst/>
            </a:prstGeom>
          </p:spPr>
        </p:pic>
        <p:sp>
          <p:nvSpPr>
            <p:cNvPr id="4" name="Прямоугольник 3">
              <a:hlinkClick r:id="rId4" action="ppaction://hlinksldjump"/>
            </p:cNvPr>
            <p:cNvSpPr/>
            <p:nvPr/>
          </p:nvSpPr>
          <p:spPr>
            <a:xfrm>
              <a:off x="8473134" y="1498229"/>
              <a:ext cx="1531188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Ohio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" name="Прямоугольник 4">
              <a:hlinkClick r:id="rId4" action="ppaction://hlinksldjump"/>
            </p:cNvPr>
            <p:cNvSpPr/>
            <p:nvPr/>
          </p:nvSpPr>
          <p:spPr>
            <a:xfrm>
              <a:off x="9395927" y="3810541"/>
              <a:ext cx="2122697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Florida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Прямоугольник 5">
              <a:hlinkClick r:id="rId5" action="ppaction://hlinksldjump"/>
            </p:cNvPr>
            <p:cNvSpPr/>
            <p:nvPr/>
          </p:nvSpPr>
          <p:spPr>
            <a:xfrm>
              <a:off x="377744" y="2052227"/>
              <a:ext cx="2303131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Nevada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043451" y="2513892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Cleveland</a:t>
              </a:r>
              <a:endParaRPr lang="ru-RU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043451" y="3144613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Cincinnati</a:t>
              </a:r>
              <a:endParaRPr lang="ru-RU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043451" y="2830791"/>
              <a:ext cx="1592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Columbus</a:t>
              </a:r>
              <a:endParaRPr lang="ru-RU" dirty="0"/>
            </a:p>
          </p:txBody>
        </p:sp>
        <p:cxnSp>
          <p:nvCxnSpPr>
            <p:cNvPr id="10" name="Соединительная линия уступом 9"/>
            <p:cNvCxnSpPr>
              <a:stCxn id="7" idx="1"/>
              <a:endCxn id="13" idx="3"/>
            </p:cNvCxnSpPr>
            <p:nvPr/>
          </p:nvCxnSpPr>
          <p:spPr>
            <a:xfrm rot="10800000">
              <a:off x="8663065" y="2274682"/>
              <a:ext cx="1380386" cy="42387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Соединительная линия уступом 10"/>
            <p:cNvCxnSpPr>
              <a:stCxn id="9" idx="1"/>
              <a:endCxn id="14" idx="3"/>
            </p:cNvCxnSpPr>
            <p:nvPr/>
          </p:nvCxnSpPr>
          <p:spPr>
            <a:xfrm rot="10800000">
              <a:off x="8555763" y="2585427"/>
              <a:ext cx="1487688" cy="43003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Соединительная линия уступом 11"/>
            <p:cNvCxnSpPr>
              <a:stCxn id="8" idx="1"/>
              <a:endCxn id="15" idx="3"/>
            </p:cNvCxnSpPr>
            <p:nvPr/>
          </p:nvCxnSpPr>
          <p:spPr>
            <a:xfrm rot="10800000">
              <a:off x="8305391" y="2682257"/>
              <a:ext cx="1738061" cy="64702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Рисунок 1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9995" y="2203147"/>
              <a:ext cx="143070" cy="143070"/>
            </a:xfrm>
            <a:prstGeom prst="rect">
              <a:avLst/>
            </a:prstGeom>
          </p:spPr>
        </p:pic>
        <p:pic>
          <p:nvPicPr>
            <p:cNvPr id="14" name="Рисунок 1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693" y="2513892"/>
              <a:ext cx="143070" cy="143070"/>
            </a:xfrm>
            <a:prstGeom prst="rect">
              <a:avLst/>
            </a:prstGeom>
          </p:spPr>
        </p:pic>
        <p:pic>
          <p:nvPicPr>
            <p:cNvPr id="15" name="Рисунок 1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2320" y="2610721"/>
              <a:ext cx="143070" cy="143070"/>
            </a:xfrm>
            <a:prstGeom prst="rect">
              <a:avLst/>
            </a:prstGeom>
          </p:spPr>
        </p:pic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8616" y="4898605"/>
              <a:ext cx="143070" cy="14307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748591" y="5689963"/>
              <a:ext cx="8071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Miami</a:t>
              </a:r>
              <a:endParaRPr lang="ru-RU" dirty="0"/>
            </a:p>
          </p:txBody>
        </p:sp>
        <p:cxnSp>
          <p:nvCxnSpPr>
            <p:cNvPr id="18" name="Соединительная линия уступом 17"/>
            <p:cNvCxnSpPr>
              <a:stCxn id="17" idx="3"/>
              <a:endCxn id="16" idx="3"/>
            </p:cNvCxnSpPr>
            <p:nvPr/>
          </p:nvCxnSpPr>
          <p:spPr>
            <a:xfrm flipV="1">
              <a:off x="9555703" y="4970140"/>
              <a:ext cx="385983" cy="904489"/>
            </a:xfrm>
            <a:prstGeom prst="bentConnector3">
              <a:avLst>
                <a:gd name="adj1" fmla="val 15922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0875" y="3079708"/>
              <a:ext cx="143070" cy="143070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603618" y="4137640"/>
              <a:ext cx="7887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Las Vegas</a:t>
              </a:r>
              <a:endParaRPr lang="ru-RU" dirty="0"/>
            </a:p>
          </p:txBody>
        </p:sp>
        <p:cxnSp>
          <p:nvCxnSpPr>
            <p:cNvPr id="21" name="Соединительная линия уступом 20"/>
            <p:cNvCxnSpPr>
              <a:stCxn id="20" idx="1"/>
              <a:endCxn id="19" idx="1"/>
            </p:cNvCxnSpPr>
            <p:nvPr/>
          </p:nvCxnSpPr>
          <p:spPr>
            <a:xfrm rot="10800000" flipH="1">
              <a:off x="603617" y="3151244"/>
              <a:ext cx="2077257" cy="1309563"/>
            </a:xfrm>
            <a:prstGeom prst="bentConnector3">
              <a:avLst>
                <a:gd name="adj1" fmla="val -11005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Прямоугольник 21">
              <a:hlinkClick r:id="rId5" action="ppaction://hlinksldjump"/>
            </p:cNvPr>
            <p:cNvSpPr/>
            <p:nvPr/>
          </p:nvSpPr>
          <p:spPr>
            <a:xfrm>
              <a:off x="2672446" y="1106920"/>
              <a:ext cx="2270750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Oregon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3" name="Рисунок 2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6700" y="1498229"/>
              <a:ext cx="143070" cy="14307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1287786" y="656782"/>
              <a:ext cx="13170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Portland</a:t>
              </a:r>
              <a:endParaRPr lang="ru-RU" dirty="0"/>
            </a:p>
          </p:txBody>
        </p:sp>
        <p:cxnSp>
          <p:nvCxnSpPr>
            <p:cNvPr id="25" name="Соединительная линия уступом 24"/>
            <p:cNvCxnSpPr>
              <a:stCxn id="23" idx="1"/>
              <a:endCxn id="24" idx="1"/>
            </p:cNvCxnSpPr>
            <p:nvPr/>
          </p:nvCxnSpPr>
          <p:spPr>
            <a:xfrm rot="10800000">
              <a:off x="1287786" y="841448"/>
              <a:ext cx="1048914" cy="728316"/>
            </a:xfrm>
            <a:prstGeom prst="bentConnector3">
              <a:avLst>
                <a:gd name="adj1" fmla="val 12179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Прямоугольник 25">
              <a:hlinkClick r:id="rId4" action="ppaction://hlinksldjump"/>
            </p:cNvPr>
            <p:cNvSpPr/>
            <p:nvPr/>
          </p:nvSpPr>
          <p:spPr>
            <a:xfrm>
              <a:off x="4981943" y="3398976"/>
              <a:ext cx="2656496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Alabama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7" name="Рисунок 2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3004" y="3556487"/>
              <a:ext cx="143070" cy="143070"/>
            </a:xfrm>
            <a:prstGeom prst="rect">
              <a:avLst/>
            </a:prstGeom>
          </p:spPr>
        </p:pic>
        <p:sp>
          <p:nvSpPr>
            <p:cNvPr id="29" name="Прямоугольник 28">
              <a:hlinkClick r:id="rId7" action="ppaction://hlinksldjump"/>
            </p:cNvPr>
            <p:cNvSpPr/>
            <p:nvPr/>
          </p:nvSpPr>
          <p:spPr>
            <a:xfrm>
              <a:off x="5351420" y="1897417"/>
              <a:ext cx="2273379" cy="923330"/>
            </a:xfrm>
            <a:prstGeom prst="rect">
              <a:avLst/>
            </a:prstGeom>
            <a:noFill/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Indiana</a:t>
              </a:r>
              <a:endParaRPr lang="ru-RU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30" name="Рисунок 2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2102" y="2574168"/>
              <a:ext cx="143070" cy="143070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648541" y="935896"/>
              <a:ext cx="14687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Indianapolis</a:t>
              </a:r>
              <a:endParaRPr lang="ru-RU" dirty="0"/>
            </a:p>
          </p:txBody>
        </p:sp>
        <p:cxnSp>
          <p:nvCxnSpPr>
            <p:cNvPr id="32" name="Соединительная линия уступом 31"/>
            <p:cNvCxnSpPr>
              <a:stCxn id="31" idx="3"/>
              <a:endCxn id="30" idx="1"/>
            </p:cNvCxnSpPr>
            <p:nvPr/>
          </p:nvCxnSpPr>
          <p:spPr>
            <a:xfrm>
              <a:off x="7117303" y="1120562"/>
              <a:ext cx="614799" cy="1525141"/>
            </a:xfrm>
            <a:prstGeom prst="bentConnector3">
              <a:avLst>
                <a:gd name="adj1" fmla="val 84704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4" name="Диаграмма 33">
            <a:extLst>
              <a:ext uri="{FF2B5EF4-FFF2-40B4-BE49-F238E27FC236}">
                <a16:creationId xmlns:a16="http://schemas.microsoft.com/office/drawing/2014/main" id="{05D78FDF-C87E-4856-B2F2-12210583C824}"/>
              </a:ext>
            </a:extLst>
          </p:cNvPr>
          <p:cNvGraphicFramePr>
            <a:graphicFrameLocks/>
          </p:cNvGraphicFramePr>
          <p:nvPr/>
        </p:nvGraphicFramePr>
        <p:xfrm>
          <a:off x="1603148" y="2180226"/>
          <a:ext cx="1185029" cy="8668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5" name="Диаграмма 34">
            <a:extLst>
              <a:ext uri="{FF2B5EF4-FFF2-40B4-BE49-F238E27FC236}">
                <a16:creationId xmlns:a16="http://schemas.microsoft.com/office/drawing/2014/main" id="{D3F78806-99E2-4807-A1C5-04635C2BE2F5}"/>
              </a:ext>
            </a:extLst>
          </p:cNvPr>
          <p:cNvGraphicFramePr>
            <a:graphicFrameLocks/>
          </p:cNvGraphicFramePr>
          <p:nvPr/>
        </p:nvGraphicFramePr>
        <p:xfrm>
          <a:off x="996828" y="2679162"/>
          <a:ext cx="931405" cy="823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36" name="Скругленный прямоугольник 35"/>
          <p:cNvSpPr/>
          <p:nvPr/>
        </p:nvSpPr>
        <p:spPr>
          <a:xfrm>
            <a:off x="11790443" y="1933575"/>
            <a:ext cx="592056" cy="157305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 economics</a:t>
            </a:r>
            <a:endParaRPr lang="ru-RU" sz="1400" dirty="0">
              <a:solidFill>
                <a:schemeClr val="tx2"/>
              </a:solidFill>
            </a:endParaRPr>
          </a:p>
        </p:txBody>
      </p:sp>
      <p:sp>
        <p:nvSpPr>
          <p:cNvPr id="37" name="Скругленный прямоугольник 36"/>
          <p:cNvSpPr/>
          <p:nvPr/>
        </p:nvSpPr>
        <p:spPr>
          <a:xfrm>
            <a:off x="11792013" y="3346812"/>
            <a:ext cx="590485" cy="157305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Analytics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9" name="Скругленный прямоугольник 38">
            <a:hlinkClick r:id="rId10" action="ppaction://hlinksldjump"/>
          </p:cNvPr>
          <p:cNvSpPr/>
          <p:nvPr/>
        </p:nvSpPr>
        <p:spPr>
          <a:xfrm>
            <a:off x="11679347" y="567250"/>
            <a:ext cx="592057" cy="157305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Review</a:t>
            </a:r>
            <a:endParaRPr lang="ru-RU" sz="1100" dirty="0">
              <a:solidFill>
                <a:schemeClr val="tx2"/>
              </a:solidFill>
            </a:endParaRPr>
          </a:p>
        </p:txBody>
      </p:sp>
      <p:cxnSp>
        <p:nvCxnSpPr>
          <p:cNvPr id="49" name="Соединительная линия уступом 32">
            <a:extLst>
              <a:ext uri="{FF2B5EF4-FFF2-40B4-BE49-F238E27FC236}">
                <a16:creationId xmlns:a16="http://schemas.microsoft.com/office/drawing/2014/main" id="{AF48C0BD-423E-4003-B350-0E9C60D3E6A5}"/>
              </a:ext>
            </a:extLst>
          </p:cNvPr>
          <p:cNvCxnSpPr>
            <a:endCxn id="50" idx="3"/>
          </p:cNvCxnSpPr>
          <p:nvPr/>
        </p:nvCxnSpPr>
        <p:spPr>
          <a:xfrm rot="10800000" flipV="1">
            <a:off x="7624800" y="3628021"/>
            <a:ext cx="338205" cy="163031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E364068B-9E35-4B41-8FF4-A2926134CA42}"/>
              </a:ext>
            </a:extLst>
          </p:cNvPr>
          <p:cNvSpPr txBox="1"/>
          <p:nvPr/>
        </p:nvSpPr>
        <p:spPr>
          <a:xfrm>
            <a:off x="6256604" y="5073669"/>
            <a:ext cx="136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Birmingham</a:t>
            </a:r>
            <a:endParaRPr lang="ru-RU" dirty="0"/>
          </a:p>
        </p:txBody>
      </p:sp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4478D809-028E-4145-A45D-20986A51EEE2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68" y="0"/>
            <a:ext cx="3817173" cy="3555832"/>
          </a:xfrm>
          <a:prstGeom prst="rect">
            <a:avLst/>
          </a:prstGeom>
        </p:spPr>
      </p:pic>
      <p:pic>
        <p:nvPicPr>
          <p:cNvPr id="52" name="Рисунок 51">
            <a:extLst>
              <a:ext uri="{FF2B5EF4-FFF2-40B4-BE49-F238E27FC236}">
                <a16:creationId xmlns:a16="http://schemas.microsoft.com/office/drawing/2014/main" id="{BA0D73A3-55F5-4EA0-922C-F1A1A54CCF5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9905" y="0"/>
            <a:ext cx="6053395" cy="6858000"/>
          </a:xfrm>
          <a:prstGeom prst="rect">
            <a:avLst/>
          </a:prstGeom>
        </p:spPr>
      </p:pic>
      <p:pic>
        <p:nvPicPr>
          <p:cNvPr id="54" name="Рисунок 53">
            <a:extLst>
              <a:ext uri="{FF2B5EF4-FFF2-40B4-BE49-F238E27FC236}">
                <a16:creationId xmlns:a16="http://schemas.microsoft.com/office/drawing/2014/main" id="{12973F46-24B8-4855-BE06-01FA426D2A80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23" y="3555524"/>
            <a:ext cx="3583589" cy="3301358"/>
          </a:xfrm>
          <a:prstGeom prst="rect">
            <a:avLst/>
          </a:prstGeom>
        </p:spPr>
      </p:pic>
      <p:sp>
        <p:nvSpPr>
          <p:cNvPr id="44" name="Стрелка вправо 43">
            <a:hlinkClick r:id="rId10" action="ppaction://hlinksldjump"/>
          </p:cNvPr>
          <p:cNvSpPr/>
          <p:nvPr/>
        </p:nvSpPr>
        <p:spPr>
          <a:xfrm rot="10800000">
            <a:off x="199325" y="6272203"/>
            <a:ext cx="56239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Скругленный прямоугольник 44">
            <a:hlinkClick r:id="rId14" action="ppaction://hlinksldjump"/>
            <a:extLst>
              <a:ext uri="{FF2B5EF4-FFF2-40B4-BE49-F238E27FC236}">
                <a16:creationId xmlns:a16="http://schemas.microsoft.com/office/drawing/2014/main" id="{D6B7D268-E71A-4500-9450-A4336BDA3D99}"/>
              </a:ext>
            </a:extLst>
          </p:cNvPr>
          <p:cNvSpPr/>
          <p:nvPr/>
        </p:nvSpPr>
        <p:spPr>
          <a:xfrm>
            <a:off x="11792014" y="4699153"/>
            <a:ext cx="588072" cy="15730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t" anchorCtr="1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Summaries</a:t>
            </a:r>
            <a:endParaRPr lang="ru-RU" dirty="0">
              <a:solidFill>
                <a:schemeClr val="bg1"/>
              </a:solidFill>
            </a:endParaRPr>
          </a:p>
        </p:txBody>
      </p:sp>
      <p:graphicFrame>
        <p:nvGraphicFramePr>
          <p:cNvPr id="48" name="Диаграмма 47">
            <a:extLst>
              <a:ext uri="{FF2B5EF4-FFF2-40B4-BE49-F238E27FC236}">
                <a16:creationId xmlns:a16="http://schemas.microsoft.com/office/drawing/2014/main" id="{972DF581-F83A-4156-B6A5-A84C6710D1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6027089"/>
              </p:ext>
            </p:extLst>
          </p:nvPr>
        </p:nvGraphicFramePr>
        <p:xfrm>
          <a:off x="2452071" y="1776726"/>
          <a:ext cx="1254656" cy="11813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5"/>
          </a:graphicData>
        </a:graphic>
      </p:graphicFrame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60820E18-E3E2-4743-8467-CA5CD2A680DF}"/>
              </a:ext>
            </a:extLst>
          </p:cNvPr>
          <p:cNvGrpSpPr/>
          <p:nvPr/>
        </p:nvGrpSpPr>
        <p:grpSpPr>
          <a:xfrm>
            <a:off x="2472787" y="2957975"/>
            <a:ext cx="1248289" cy="404423"/>
            <a:chOff x="256570" y="1938986"/>
            <a:chExt cx="1248289" cy="400110"/>
          </a:xfrm>
        </p:grpSpPr>
        <p:sp>
          <p:nvSpPr>
            <p:cNvPr id="53" name="Прямоугольник 52">
              <a:extLst>
                <a:ext uri="{FF2B5EF4-FFF2-40B4-BE49-F238E27FC236}">
                  <a16:creationId xmlns:a16="http://schemas.microsoft.com/office/drawing/2014/main" id="{E603E409-16D2-4398-979E-DF41C300C047}"/>
                </a:ext>
              </a:extLst>
            </p:cNvPr>
            <p:cNvSpPr/>
            <p:nvPr/>
          </p:nvSpPr>
          <p:spPr>
            <a:xfrm>
              <a:off x="256570" y="2180226"/>
              <a:ext cx="65626" cy="7153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5" name="Прямоугольник 54">
              <a:extLst>
                <a:ext uri="{FF2B5EF4-FFF2-40B4-BE49-F238E27FC236}">
                  <a16:creationId xmlns:a16="http://schemas.microsoft.com/office/drawing/2014/main" id="{DCE3DFF0-DCE1-4251-A470-A1127ED1688C}"/>
                </a:ext>
              </a:extLst>
            </p:cNvPr>
            <p:cNvSpPr/>
            <p:nvPr/>
          </p:nvSpPr>
          <p:spPr>
            <a:xfrm>
              <a:off x="256570" y="2028561"/>
              <a:ext cx="65626" cy="71535"/>
            </a:xfrm>
            <a:prstGeom prst="rect">
              <a:avLst/>
            </a:prstGeom>
            <a:solidFill>
              <a:srgbClr val="FF9900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418A5DD-86F5-475F-8F6F-DF7107852144}"/>
                </a:ext>
              </a:extLst>
            </p:cNvPr>
            <p:cNvSpPr txBox="1"/>
            <p:nvPr/>
          </p:nvSpPr>
          <p:spPr>
            <a:xfrm>
              <a:off x="319830" y="1938986"/>
              <a:ext cx="11850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000" dirty="0"/>
                <a:t>Доля конкурентов</a:t>
              </a:r>
            </a:p>
            <a:p>
              <a:r>
                <a:rPr lang="ru-RU" sz="1000" dirty="0"/>
                <a:t>Потенциал роста</a:t>
              </a:r>
            </a:p>
          </p:txBody>
        </p:sp>
      </p:grpSp>
      <p:grpSp>
        <p:nvGrpSpPr>
          <p:cNvPr id="57" name="Группа 56">
            <a:extLst>
              <a:ext uri="{FF2B5EF4-FFF2-40B4-BE49-F238E27FC236}">
                <a16:creationId xmlns:a16="http://schemas.microsoft.com/office/drawing/2014/main" id="{2952E86B-9C29-447A-8756-215521A662E9}"/>
              </a:ext>
            </a:extLst>
          </p:cNvPr>
          <p:cNvGrpSpPr/>
          <p:nvPr/>
        </p:nvGrpSpPr>
        <p:grpSpPr>
          <a:xfrm>
            <a:off x="1205400" y="1569764"/>
            <a:ext cx="1244724" cy="1294935"/>
            <a:chOff x="1205400" y="1617270"/>
            <a:chExt cx="1244724" cy="696590"/>
          </a:xfrm>
        </p:grpSpPr>
        <p:cxnSp>
          <p:nvCxnSpPr>
            <p:cNvPr id="58" name="Соединитель: уступ 57">
              <a:extLst>
                <a:ext uri="{FF2B5EF4-FFF2-40B4-BE49-F238E27FC236}">
                  <a16:creationId xmlns:a16="http://schemas.microsoft.com/office/drawing/2014/main" id="{3BDEF634-71F9-4D4D-8A44-26B087608699}"/>
                </a:ext>
              </a:extLst>
            </p:cNvPr>
            <p:cNvCxnSpPr>
              <a:cxnSpLocks/>
              <a:endCxn id="59" idx="1"/>
            </p:cNvCxnSpPr>
            <p:nvPr/>
          </p:nvCxnSpPr>
          <p:spPr>
            <a:xfrm rot="16200000" flipH="1">
              <a:off x="1158223" y="1664447"/>
              <a:ext cx="622087" cy="527733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3C10EB8-2A5F-4734-9466-60BE3C2733E7}"/>
                </a:ext>
              </a:extLst>
            </p:cNvPr>
            <p:cNvSpPr txBox="1"/>
            <p:nvPr/>
          </p:nvSpPr>
          <p:spPr>
            <a:xfrm>
              <a:off x="1733133" y="2164853"/>
              <a:ext cx="716991" cy="1490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Portland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662566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-2.08333E-6 0 L -0.63763 0.00231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888" y="11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>
        <p:bldAsOne/>
      </p:bldGraphic>
      <p:bldGraphic spid="35" grpId="0">
        <p:bldAsOne/>
      </p:bldGraphic>
      <p:bldGraphic spid="48" grpId="0">
        <p:bldAsOne/>
      </p:bldGraphic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1844</TotalTime>
  <Words>386</Words>
  <Application>Microsoft Office PowerPoint</Application>
  <PresentationFormat>Широкоэкранный</PresentationFormat>
  <Paragraphs>299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Prus</cp:lastModifiedBy>
  <cp:revision>67</cp:revision>
  <dcterms:created xsi:type="dcterms:W3CDTF">2023-12-11T07:42:14Z</dcterms:created>
  <dcterms:modified xsi:type="dcterms:W3CDTF">2023-12-15T21:51:53Z</dcterms:modified>
</cp:coreProperties>
</file>

<file path=docProps/thumbnail.jpeg>
</file>